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21"/>
  </p:notesMasterIdLst>
  <p:handoutMasterIdLst>
    <p:handoutMasterId r:id="rId22"/>
  </p:handoutMasterIdLst>
  <p:sldIdLst>
    <p:sldId id="548" r:id="rId2"/>
    <p:sldId id="301" r:id="rId3"/>
    <p:sldId id="339" r:id="rId4"/>
    <p:sldId id="342" r:id="rId5"/>
    <p:sldId id="343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2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B10B38-8ADA-4600-A099-7BDD1EA22A5F}" v="46" dt="2026-01-17T22:51:00.566"/>
    <p1510:client id="{A6B29635-CC20-451C-844D-52E78AC2C1BB}" v="110" dt="2026-01-17T19:09:31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22" autoAdjust="0"/>
    <p:restoredTop sz="85714"/>
  </p:normalViewPr>
  <p:slideViewPr>
    <p:cSldViewPr>
      <p:cViewPr varScale="1">
        <p:scale>
          <a:sx n="63" d="100"/>
          <a:sy n="63" d="100"/>
        </p:scale>
        <p:origin x="12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d Alsuwat" userId="4d685af158c72bc1" providerId="LiveId" clId="{923E3472-4856-46A5-A215-5DB28FDF05D7}"/>
    <pc:docChg chg="undo custSel addSld delSld modSld">
      <pc:chgData name="Emad Alsuwat" userId="4d685af158c72bc1" providerId="LiveId" clId="{923E3472-4856-46A5-A215-5DB28FDF05D7}" dt="2026-01-17T22:51:00.566" v="263" actId="1036"/>
      <pc:docMkLst>
        <pc:docMk/>
      </pc:docMkLst>
      <pc:sldChg chg="modSp add del mod">
        <pc:chgData name="Emad Alsuwat" userId="4d685af158c72bc1" providerId="LiveId" clId="{923E3472-4856-46A5-A215-5DB28FDF05D7}" dt="2026-01-17T22:47:07.240" v="213" actId="47"/>
        <pc:sldMkLst>
          <pc:docMk/>
          <pc:sldMk cId="0" sldId="256"/>
        </pc:sldMkLst>
        <pc:spChg chg="mod">
          <ac:chgData name="Emad Alsuwat" userId="4d685af158c72bc1" providerId="LiveId" clId="{923E3472-4856-46A5-A215-5DB28FDF05D7}" dt="2026-01-17T14:28:41.764" v="25" actId="255"/>
          <ac:spMkLst>
            <pc:docMk/>
            <pc:sldMk cId="0" sldId="256"/>
            <ac:spMk id="28675" creationId="{B0D13650-BB4A-E5E8-1FCD-13CC6573B0E7}"/>
          </ac:spMkLst>
        </pc:spChg>
      </pc:sldChg>
      <pc:sldChg chg="del">
        <pc:chgData name="Emad Alsuwat" userId="4d685af158c72bc1" providerId="LiveId" clId="{923E3472-4856-46A5-A215-5DB28FDF05D7}" dt="2026-01-17T14:28:28.606" v="23" actId="47"/>
        <pc:sldMkLst>
          <pc:docMk/>
          <pc:sldMk cId="0" sldId="257"/>
        </pc:sldMkLst>
      </pc:sldChg>
      <pc:sldChg chg="del">
        <pc:chgData name="Emad Alsuwat" userId="4d685af158c72bc1" providerId="LiveId" clId="{923E3472-4856-46A5-A215-5DB28FDF05D7}" dt="2026-01-17T14:27:50.607" v="7" actId="47"/>
        <pc:sldMkLst>
          <pc:docMk/>
          <pc:sldMk cId="0" sldId="258"/>
        </pc:sldMkLst>
      </pc:sldChg>
      <pc:sldChg chg="modSp add del">
        <pc:chgData name="Emad Alsuwat" userId="4d685af158c72bc1" providerId="LiveId" clId="{923E3472-4856-46A5-A215-5DB28FDF05D7}" dt="2026-01-17T22:43:41.856" v="201" actId="47"/>
        <pc:sldMkLst>
          <pc:docMk/>
          <pc:sldMk cId="0" sldId="259"/>
        </pc:sldMkLst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5" creationId="{5F71D5F3-C85E-AE89-5C62-45107ADB9B05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6" creationId="{1B9D081C-F60D-7EAD-F186-1786AE63FDF5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7" creationId="{11E0FB69-F555-50CF-275E-D6793514C18E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8" creationId="{4C2B0BBC-A363-85B4-3A61-6765F1BEE199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29" creationId="{ECA497C5-E0DC-5058-D61F-C42708E2180A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0" creationId="{46D138F6-F770-EF9E-F033-ED07517B80B0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2" creationId="{AFEEDF91-CE9A-B4E3-3442-3FA142C0A5A1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3" creationId="{CE6CB800-6F86-745F-D88A-E170E20CEF91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4" creationId="{A89C1A40-CDD7-4F8D-7F97-7E670E8C51E9}"/>
          </ac:spMkLst>
        </pc:spChg>
        <pc:spChg chg="mod">
          <ac:chgData name="Emad Alsuwat" userId="4d685af158c72bc1" providerId="LiveId" clId="{923E3472-4856-46A5-A215-5DB28FDF05D7}" dt="2026-01-17T14:29:22.489" v="37" actId="1036"/>
          <ac:spMkLst>
            <pc:docMk/>
            <pc:sldMk cId="0" sldId="259"/>
            <ac:spMk id="30735" creationId="{9E50FA70-C1E1-213B-300A-27C877DA9BF9}"/>
          </ac:spMkLst>
        </pc:spChg>
      </pc:sldChg>
      <pc:sldChg chg="modSp add del mod">
        <pc:chgData name="Emad Alsuwat" userId="4d685af158c72bc1" providerId="LiveId" clId="{923E3472-4856-46A5-A215-5DB28FDF05D7}" dt="2026-01-17T22:43:41.627" v="200" actId="47"/>
        <pc:sldMkLst>
          <pc:docMk/>
          <pc:sldMk cId="0" sldId="260"/>
        </pc:sldMkLst>
        <pc:spChg chg="mod">
          <ac:chgData name="Emad Alsuwat" userId="4d685af158c72bc1" providerId="LiveId" clId="{923E3472-4856-46A5-A215-5DB28FDF05D7}" dt="2026-01-17T14:30:18.817" v="52" actId="1035"/>
          <ac:spMkLst>
            <pc:docMk/>
            <pc:sldMk cId="0" sldId="260"/>
            <ac:spMk id="31747" creationId="{DD35C9A7-1D92-6712-D11B-CCC17D8C42E2}"/>
          </ac:spMkLst>
        </pc:spChg>
        <pc:spChg chg="mod">
          <ac:chgData name="Emad Alsuwat" userId="4d685af158c72bc1" providerId="LiveId" clId="{923E3472-4856-46A5-A215-5DB28FDF05D7}" dt="2026-01-17T14:30:03.070" v="46" actId="1076"/>
          <ac:spMkLst>
            <pc:docMk/>
            <pc:sldMk cId="0" sldId="260"/>
            <ac:spMk id="31750" creationId="{3C6AD35F-4172-315E-8608-666D5A3F003D}"/>
          </ac:spMkLst>
        </pc:spChg>
        <pc:spChg chg="mod">
          <ac:chgData name="Emad Alsuwat" userId="4d685af158c72bc1" providerId="LiveId" clId="{923E3472-4856-46A5-A215-5DB28FDF05D7}" dt="2026-01-17T14:30:03.070" v="46" actId="1076"/>
          <ac:spMkLst>
            <pc:docMk/>
            <pc:sldMk cId="0" sldId="260"/>
            <ac:spMk id="31751" creationId="{B2A0C141-A3C0-5758-ABE8-84E29C45C7B8}"/>
          </ac:spMkLst>
        </pc:spChg>
        <pc:spChg chg="mod">
          <ac:chgData name="Emad Alsuwat" userId="4d685af158c72bc1" providerId="LiveId" clId="{923E3472-4856-46A5-A215-5DB28FDF05D7}" dt="2026-01-17T14:30:03.070" v="46" actId="1076"/>
          <ac:spMkLst>
            <pc:docMk/>
            <pc:sldMk cId="0" sldId="260"/>
            <ac:spMk id="31752" creationId="{4E6E13D7-FF0A-1268-D044-59DE9A66CB06}"/>
          </ac:spMkLst>
        </pc:spChg>
        <pc:grpChg chg="mod">
          <ac:chgData name="Emad Alsuwat" userId="4d685af158c72bc1" providerId="LiveId" clId="{923E3472-4856-46A5-A215-5DB28FDF05D7}" dt="2026-01-17T14:30:03.070" v="46" actId="1076"/>
          <ac:grpSpMkLst>
            <pc:docMk/>
            <pc:sldMk cId="0" sldId="260"/>
            <ac:grpSpMk id="31748" creationId="{565286CE-4542-D582-79A2-3A9752A2ECBA}"/>
          </ac:grpSpMkLst>
        </pc:grpChg>
        <pc:picChg chg="mod">
          <ac:chgData name="Emad Alsuwat" userId="4d685af158c72bc1" providerId="LiveId" clId="{923E3472-4856-46A5-A215-5DB28FDF05D7}" dt="2026-01-17T14:30:03.070" v="46" actId="1076"/>
          <ac:picMkLst>
            <pc:docMk/>
            <pc:sldMk cId="0" sldId="260"/>
            <ac:picMk id="31749" creationId="{C592ABA3-46A1-DB4A-F852-A834E41426D4}"/>
          </ac:picMkLst>
        </pc:picChg>
      </pc:sldChg>
      <pc:sldChg chg="modSp add del mod">
        <pc:chgData name="Emad Alsuwat" userId="4d685af158c72bc1" providerId="LiveId" clId="{923E3472-4856-46A5-A215-5DB28FDF05D7}" dt="2026-01-17T14:32:25.293" v="85" actId="47"/>
        <pc:sldMkLst>
          <pc:docMk/>
          <pc:sldMk cId="0" sldId="261"/>
        </pc:sldMkLst>
        <pc:spChg chg="mod">
          <ac:chgData name="Emad Alsuwat" userId="4d685af158c72bc1" providerId="LiveId" clId="{923E3472-4856-46A5-A215-5DB28FDF05D7}" dt="2026-01-17T14:30:59.893" v="58" actId="14100"/>
          <ac:spMkLst>
            <pc:docMk/>
            <pc:sldMk cId="0" sldId="261"/>
            <ac:spMk id="32771" creationId="{F8E31637-2FD6-C884-C3AD-93EAA8E94A2C}"/>
          </ac:spMkLst>
        </pc:spChg>
      </pc:sldChg>
      <pc:sldChg chg="modSp add del">
        <pc:chgData name="Emad Alsuwat" userId="4d685af158c72bc1" providerId="LiveId" clId="{923E3472-4856-46A5-A215-5DB28FDF05D7}" dt="2026-01-17T22:49:23.884" v="221"/>
        <pc:sldMkLst>
          <pc:docMk/>
          <pc:sldMk cId="0" sldId="262"/>
        </pc:sldMkLst>
        <pc:spChg chg="mod">
          <ac:chgData name="Emad Alsuwat" userId="4d685af158c72bc1" providerId="LiveId" clId="{923E3472-4856-46A5-A215-5DB28FDF05D7}" dt="2026-01-17T14:32:11.615" v="84" actId="1035"/>
          <ac:spMkLst>
            <pc:docMk/>
            <pc:sldMk cId="0" sldId="262"/>
            <ac:spMk id="34820" creationId="{C3FE2960-945B-568C-177A-794C54512497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2" creationId="{48E65966-810C-D754-03A9-29BC7A969F7A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3" creationId="{6D7BF958-2EEE-EF6A-4EDA-B2381F86A38F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4" creationId="{3283F5A6-98F1-2F95-4FAD-77C1BAFCBD5E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5" creationId="{F1B607A3-8D41-BC7A-C9C5-A6D1F19574A5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6" creationId="{F509F2B1-2E75-F9DD-816C-00FFA92C36C1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7" creationId="{016BFDA4-BAC0-2FB2-18F4-2699848F8FF7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8" creationId="{0C8F9CA2-6705-26E9-6EB2-58FA543BDD4F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29" creationId="{FB66E12C-E1F8-05BE-4666-AF6EA0B09ED3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30" creationId="{26AA783D-F109-4BBB-DDC5-5248478841B9}"/>
          </ac:spMkLst>
        </pc:spChg>
        <pc:spChg chg="mod">
          <ac:chgData name="Emad Alsuwat" userId="4d685af158c72bc1" providerId="LiveId" clId="{923E3472-4856-46A5-A215-5DB28FDF05D7}" dt="2026-01-17T14:32:06.685" v="77" actId="1038"/>
          <ac:spMkLst>
            <pc:docMk/>
            <pc:sldMk cId="0" sldId="262"/>
            <ac:spMk id="34831" creationId="{D5CEFB1E-E7E2-5FBC-E123-54D1A40068A1}"/>
          </ac:spMkLst>
        </pc:spChg>
      </pc:sldChg>
      <pc:sldChg chg="modSp add del mod">
        <pc:chgData name="Emad Alsuwat" userId="4d685af158c72bc1" providerId="LiveId" clId="{923E3472-4856-46A5-A215-5DB28FDF05D7}" dt="2026-01-17T22:49:23.884" v="221"/>
        <pc:sldMkLst>
          <pc:docMk/>
          <pc:sldMk cId="0" sldId="263"/>
        </pc:sldMkLst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41" creationId="{FF5E0BF4-5F63-8907-DCCE-D646D361F2AD}"/>
          </ac:spMkLst>
        </pc:spChg>
        <pc:spChg chg="mod">
          <ac:chgData name="Emad Alsuwat" userId="4d685af158c72bc1" providerId="LiveId" clId="{923E3472-4856-46A5-A215-5DB28FDF05D7}" dt="2026-01-17T14:33:50.272" v="106" actId="1035"/>
          <ac:spMkLst>
            <pc:docMk/>
            <pc:sldMk cId="0" sldId="263"/>
            <ac:spMk id="35842" creationId="{5D8BF9EC-30AD-744B-F867-6530BB2141C2}"/>
          </ac:spMkLst>
        </pc:spChg>
        <pc:spChg chg="mod">
          <ac:chgData name="Emad Alsuwat" userId="4d685af158c72bc1" providerId="LiveId" clId="{923E3472-4856-46A5-A215-5DB28FDF05D7}" dt="2026-01-17T14:33:36.855" v="103" actId="1035"/>
          <ac:spMkLst>
            <pc:docMk/>
            <pc:sldMk cId="0" sldId="263"/>
            <ac:spMk id="35843" creationId="{1EAF6EAB-9B1B-5B48-B2DC-8D6FA8D351A5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52" creationId="{603A4C44-21E7-E3E1-16CD-E82C54076C3B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54" creationId="{3F95175E-21FF-58AB-E555-D71706C71995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63" creationId="{41648AE4-D81A-4B68-82EF-71ABE2EDDC93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66" creationId="{F05E476A-63B0-39B7-58C5-06CFC2FDF86A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75" creationId="{05F9F4FF-DE16-18C2-B50B-DEA6296CACEE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76" creationId="{62F93F5C-6EE5-2F9A-7DFB-4463909EEB5F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77" creationId="{5AAFE2F2-5DEA-97AF-1CEB-8AAE89A21B65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78" creationId="{E722B2D9-698B-8414-7E0A-E7B2366424CB}"/>
          </ac:spMkLst>
        </pc:spChg>
        <pc:spChg chg="mod">
          <ac:chgData name="Emad Alsuwat" userId="4d685af158c72bc1" providerId="LiveId" clId="{923E3472-4856-46A5-A215-5DB28FDF05D7}" dt="2026-01-17T14:32:49.274" v="97" actId="1037"/>
          <ac:spMkLst>
            <pc:docMk/>
            <pc:sldMk cId="0" sldId="263"/>
            <ac:spMk id="35880" creationId="{11809863-5B22-301D-44A8-55191E4725E5}"/>
          </ac:spMkLst>
        </pc:spChg>
      </pc:sldChg>
      <pc:sldChg chg="modSp add del mod">
        <pc:chgData name="Emad Alsuwat" userId="4d685af158c72bc1" providerId="LiveId" clId="{923E3472-4856-46A5-A215-5DB28FDF05D7}" dt="2026-01-17T22:49:23.884" v="221"/>
        <pc:sldMkLst>
          <pc:docMk/>
          <pc:sldMk cId="0" sldId="264"/>
        </pc:sldMkLst>
        <pc:spChg chg="mod">
          <ac:chgData name="Emad Alsuwat" userId="4d685af158c72bc1" providerId="LiveId" clId="{923E3472-4856-46A5-A215-5DB28FDF05D7}" dt="2026-01-17T14:31:18.791" v="61" actId="14100"/>
          <ac:spMkLst>
            <pc:docMk/>
            <pc:sldMk cId="0" sldId="264"/>
            <ac:spMk id="33795" creationId="{8CFA9AFA-6E49-D982-0B87-E7D3E203B249}"/>
          </ac:spMkLst>
        </pc:spChg>
      </pc:sldChg>
      <pc:sldChg chg="modSp add del">
        <pc:chgData name="Emad Alsuwat" userId="4d685af158c72bc1" providerId="LiveId" clId="{923E3472-4856-46A5-A215-5DB28FDF05D7}" dt="2026-01-17T22:49:39.315" v="232" actId="1036"/>
        <pc:sldMkLst>
          <pc:docMk/>
          <pc:sldMk cId="0" sldId="265"/>
        </pc:sldMkLst>
        <pc:spChg chg="mod">
          <ac:chgData name="Emad Alsuwat" userId="4d685af158c72bc1" providerId="LiveId" clId="{923E3472-4856-46A5-A215-5DB28FDF05D7}" dt="2026-01-17T22:49:39.315" v="232" actId="1036"/>
          <ac:spMkLst>
            <pc:docMk/>
            <pc:sldMk cId="0" sldId="265"/>
            <ac:spMk id="11266" creationId="{A23864E6-A973-E8FC-027E-07F7FCE82E13}"/>
          </ac:spMkLst>
        </pc:spChg>
        <pc:spChg chg="mod">
          <ac:chgData name="Emad Alsuwat" userId="4d685af158c72bc1" providerId="LiveId" clId="{923E3472-4856-46A5-A215-5DB28FDF05D7}" dt="2026-01-17T22:49:37.489" v="229" actId="1035"/>
          <ac:spMkLst>
            <pc:docMk/>
            <pc:sldMk cId="0" sldId="265"/>
            <ac:spMk id="11267" creationId="{5BE23E8C-DFA4-B1C0-A925-54FEE233BA24}"/>
          </ac:spMkLst>
        </pc:spChg>
      </pc:sldChg>
      <pc:sldChg chg="modSp add del mod">
        <pc:chgData name="Emad Alsuwat" userId="4d685af158c72bc1" providerId="LiveId" clId="{923E3472-4856-46A5-A215-5DB28FDF05D7}" dt="2026-01-17T22:49:23.884" v="221"/>
        <pc:sldMkLst>
          <pc:docMk/>
          <pc:sldMk cId="0" sldId="266"/>
        </pc:sldMkLst>
        <pc:spChg chg="mod">
          <ac:chgData name="Emad Alsuwat" userId="4d685af158c72bc1" providerId="LiveId" clId="{923E3472-4856-46A5-A215-5DB28FDF05D7}" dt="2026-01-17T19:04:08.285" v="110" actId="1035"/>
          <ac:spMkLst>
            <pc:docMk/>
            <pc:sldMk cId="0" sldId="266"/>
            <ac:spMk id="37890" creationId="{B11732C3-420E-A905-B899-73CBC8A58134}"/>
          </ac:spMkLst>
        </pc:spChg>
        <pc:spChg chg="mod">
          <ac:chgData name="Emad Alsuwat" userId="4d685af158c72bc1" providerId="LiveId" clId="{923E3472-4856-46A5-A215-5DB28FDF05D7}" dt="2026-01-17T19:04:20.056" v="118" actId="255"/>
          <ac:spMkLst>
            <pc:docMk/>
            <pc:sldMk cId="0" sldId="266"/>
            <ac:spMk id="37891" creationId="{B6942F8B-7908-38A8-14B1-49D1FC9BA0DD}"/>
          </ac:spMkLst>
        </pc:spChg>
      </pc:sldChg>
      <pc:sldChg chg="add del">
        <pc:chgData name="Emad Alsuwat" userId="4d685af158c72bc1" providerId="LiveId" clId="{923E3472-4856-46A5-A215-5DB28FDF05D7}" dt="2026-01-17T22:49:23.884" v="221"/>
        <pc:sldMkLst>
          <pc:docMk/>
          <pc:sldMk cId="0" sldId="267"/>
        </pc:sldMkLst>
      </pc:sldChg>
      <pc:sldChg chg="modSp add del mod">
        <pc:chgData name="Emad Alsuwat" userId="4d685af158c72bc1" providerId="LiveId" clId="{923E3472-4856-46A5-A215-5DB28FDF05D7}" dt="2026-01-17T22:50:02.521" v="242" actId="255"/>
        <pc:sldMkLst>
          <pc:docMk/>
          <pc:sldMk cId="0" sldId="268"/>
        </pc:sldMkLst>
        <pc:spChg chg="mod">
          <ac:chgData name="Emad Alsuwat" userId="4d685af158c72bc1" providerId="LiveId" clId="{923E3472-4856-46A5-A215-5DB28FDF05D7}" dt="2026-01-17T22:49:47.430" v="238" actId="1036"/>
          <ac:spMkLst>
            <pc:docMk/>
            <pc:sldMk cId="0" sldId="268"/>
            <ac:spMk id="3" creationId="{2B5F3D75-71F1-7FF9-DF18-088EFEE529CE}"/>
          </ac:spMkLst>
        </pc:spChg>
        <pc:spChg chg="mod">
          <ac:chgData name="Emad Alsuwat" userId="4d685af158c72bc1" providerId="LiveId" clId="{923E3472-4856-46A5-A215-5DB28FDF05D7}" dt="2026-01-17T22:50:02.521" v="242" actId="255"/>
          <ac:spMkLst>
            <pc:docMk/>
            <pc:sldMk cId="0" sldId="268"/>
            <ac:spMk id="14338" creationId="{EE847CBC-4F92-273C-D245-EDF888438ECC}"/>
          </ac:spMkLst>
        </pc:spChg>
      </pc:sldChg>
      <pc:sldChg chg="modSp add del mod">
        <pc:chgData name="Emad Alsuwat" userId="4d685af158c72bc1" providerId="LiveId" clId="{923E3472-4856-46A5-A215-5DB28FDF05D7}" dt="2026-01-17T22:49:23.884" v="221"/>
        <pc:sldMkLst>
          <pc:docMk/>
          <pc:sldMk cId="0" sldId="269"/>
        </pc:sldMkLst>
        <pc:spChg chg="mod">
          <ac:chgData name="Emad Alsuwat" userId="4d685af158c72bc1" providerId="LiveId" clId="{923E3472-4856-46A5-A215-5DB28FDF05D7}" dt="2026-01-17T19:04:37.666" v="119" actId="255"/>
          <ac:spMkLst>
            <pc:docMk/>
            <pc:sldMk cId="0" sldId="269"/>
            <ac:spMk id="40963" creationId="{EF08246E-4F34-1235-FA05-429D5B0AC94C}"/>
          </ac:spMkLst>
        </pc:spChg>
      </pc:sldChg>
      <pc:sldChg chg="modSp add del">
        <pc:chgData name="Emad Alsuwat" userId="4d685af158c72bc1" providerId="LiveId" clId="{923E3472-4856-46A5-A215-5DB28FDF05D7}" dt="2026-01-17T22:43:38.430" v="192" actId="47"/>
        <pc:sldMkLst>
          <pc:docMk/>
          <pc:sldMk cId="0" sldId="270"/>
        </pc:sldMkLst>
        <pc:spChg chg="mod">
          <ac:chgData name="Emad Alsuwat" userId="4d685af158c72bc1" providerId="LiveId" clId="{923E3472-4856-46A5-A215-5DB28FDF05D7}" dt="2026-01-17T19:04:48.688" v="123" actId="1035"/>
          <ac:spMkLst>
            <pc:docMk/>
            <pc:sldMk cId="0" sldId="270"/>
            <ac:spMk id="41986" creationId="{FBC7D5ED-9F5A-CBB3-8678-D60836DA901E}"/>
          </ac:spMkLst>
        </pc:spChg>
      </pc:sldChg>
      <pc:sldChg chg="add del">
        <pc:chgData name="Emad Alsuwat" userId="4d685af158c72bc1" providerId="LiveId" clId="{923E3472-4856-46A5-A215-5DB28FDF05D7}" dt="2026-01-17T22:43:38.220" v="191" actId="47"/>
        <pc:sldMkLst>
          <pc:docMk/>
          <pc:sldMk cId="0" sldId="271"/>
        </pc:sldMkLst>
      </pc:sldChg>
      <pc:sldChg chg="add del">
        <pc:chgData name="Emad Alsuwat" userId="4d685af158c72bc1" providerId="LiveId" clId="{923E3472-4856-46A5-A215-5DB28FDF05D7}" dt="2026-01-17T22:49:23.884" v="221"/>
        <pc:sldMkLst>
          <pc:docMk/>
          <pc:sldMk cId="0" sldId="272"/>
        </pc:sldMkLst>
      </pc:sldChg>
      <pc:sldChg chg="modSp add del mod">
        <pc:chgData name="Emad Alsuwat" userId="4d685af158c72bc1" providerId="LiveId" clId="{923E3472-4856-46A5-A215-5DB28FDF05D7}" dt="2026-01-17T22:49:23.884" v="221"/>
        <pc:sldMkLst>
          <pc:docMk/>
          <pc:sldMk cId="0" sldId="273"/>
        </pc:sldMkLst>
        <pc:spChg chg="mod">
          <ac:chgData name="Emad Alsuwat" userId="4d685af158c72bc1" providerId="LiveId" clId="{923E3472-4856-46A5-A215-5DB28FDF05D7}" dt="2026-01-17T19:06:00.923" v="125" actId="255"/>
          <ac:spMkLst>
            <pc:docMk/>
            <pc:sldMk cId="0" sldId="273"/>
            <ac:spMk id="45059" creationId="{D90AB17F-DA86-5DD4-C866-74D8AE2E15A8}"/>
          </ac:spMkLst>
        </pc:spChg>
      </pc:sldChg>
      <pc:sldChg chg="modSp add del mod">
        <pc:chgData name="Emad Alsuwat" userId="4d685af158c72bc1" providerId="LiveId" clId="{923E3472-4856-46A5-A215-5DB28FDF05D7}" dt="2026-01-17T22:50:36.354" v="251" actId="1076"/>
        <pc:sldMkLst>
          <pc:docMk/>
          <pc:sldMk cId="0" sldId="274"/>
        </pc:sldMkLst>
        <pc:spChg chg="mod">
          <ac:chgData name="Emad Alsuwat" userId="4d685af158c72bc1" providerId="LiveId" clId="{923E3472-4856-46A5-A215-5DB28FDF05D7}" dt="2026-01-17T22:50:36.354" v="251" actId="1076"/>
          <ac:spMkLst>
            <pc:docMk/>
            <pc:sldMk cId="0" sldId="274"/>
            <ac:spMk id="18441" creationId="{4CF2BC34-1A72-54D1-4BA3-B01D64D255DA}"/>
          </ac:spMkLst>
        </pc:spChg>
        <pc:spChg chg="mod">
          <ac:chgData name="Emad Alsuwat" userId="4d685af158c72bc1" providerId="LiveId" clId="{923E3472-4856-46A5-A215-5DB28FDF05D7}" dt="2026-01-17T19:06:16.153" v="126" actId="255"/>
          <ac:spMkLst>
            <pc:docMk/>
            <pc:sldMk cId="0" sldId="274"/>
            <ac:spMk id="46083" creationId="{A1603592-3871-2447-A410-AFB0A28FFD63}"/>
          </ac:spMkLst>
        </pc:spChg>
        <pc:picChg chg="mod">
          <ac:chgData name="Emad Alsuwat" userId="4d685af158c72bc1" providerId="LiveId" clId="{923E3472-4856-46A5-A215-5DB28FDF05D7}" dt="2026-01-17T19:09:31.536" v="148" actId="1076"/>
          <ac:picMkLst>
            <pc:docMk/>
            <pc:sldMk cId="0" sldId="274"/>
            <ac:picMk id="46084" creationId="{8E43D64C-5FA4-4893-B60B-863C4E6C650A}"/>
          </ac:picMkLst>
        </pc:picChg>
      </pc:sldChg>
      <pc:sldChg chg="modSp add del">
        <pc:chgData name="Emad Alsuwat" userId="4d685af158c72bc1" providerId="LiveId" clId="{923E3472-4856-46A5-A215-5DB28FDF05D7}" dt="2026-01-17T22:50:26.437" v="250" actId="1035"/>
        <pc:sldMkLst>
          <pc:docMk/>
          <pc:sldMk cId="0" sldId="275"/>
        </pc:sldMkLst>
        <pc:spChg chg="mod">
          <ac:chgData name="Emad Alsuwat" userId="4d685af158c72bc1" providerId="LiveId" clId="{923E3472-4856-46A5-A215-5DB28FDF05D7}" dt="2026-01-17T22:50:26.437" v="250" actId="1035"/>
          <ac:spMkLst>
            <pc:docMk/>
            <pc:sldMk cId="0" sldId="275"/>
            <ac:spMk id="19458" creationId="{02C5D429-B48C-4F52-D2E3-8E853CA71D2B}"/>
          </ac:spMkLst>
        </pc:spChg>
        <pc:spChg chg="mod">
          <ac:chgData name="Emad Alsuwat" userId="4d685af158c72bc1" providerId="LiveId" clId="{923E3472-4856-46A5-A215-5DB28FDF05D7}" dt="2026-01-17T22:50:22.491" v="247" actId="1035"/>
          <ac:spMkLst>
            <pc:docMk/>
            <pc:sldMk cId="0" sldId="275"/>
            <ac:spMk id="19459" creationId="{F93760F9-8DCB-8356-3BE0-4E9061589382}"/>
          </ac:spMkLst>
        </pc:spChg>
        <pc:spChg chg="mod">
          <ac:chgData name="Emad Alsuwat" userId="4d685af158c72bc1" providerId="LiveId" clId="{923E3472-4856-46A5-A215-5DB28FDF05D7}" dt="2026-01-17T19:07:00.832" v="129" actId="1035"/>
          <ac:spMkLst>
            <pc:docMk/>
            <pc:sldMk cId="0" sldId="275"/>
            <ac:spMk id="47106" creationId="{B3BE11B6-ACDA-2511-6EDC-7195065D1493}"/>
          </ac:spMkLst>
        </pc:spChg>
      </pc:sldChg>
      <pc:sldChg chg="modSp add del mod">
        <pc:chgData name="Emad Alsuwat" userId="4d685af158c72bc1" providerId="LiveId" clId="{923E3472-4856-46A5-A215-5DB28FDF05D7}" dt="2026-01-17T22:51:00.566" v="263" actId="1036"/>
        <pc:sldMkLst>
          <pc:docMk/>
          <pc:sldMk cId="0" sldId="276"/>
        </pc:sldMkLst>
        <pc:spChg chg="mod">
          <ac:chgData name="Emad Alsuwat" userId="4d685af158c72bc1" providerId="LiveId" clId="{923E3472-4856-46A5-A215-5DB28FDF05D7}" dt="2026-01-17T22:51:00.566" v="263" actId="1036"/>
          <ac:spMkLst>
            <pc:docMk/>
            <pc:sldMk cId="0" sldId="276"/>
            <ac:spMk id="20482" creationId="{134177E3-4346-9785-DB32-280E7A25080A}"/>
          </ac:spMkLst>
        </pc:spChg>
        <pc:spChg chg="mod">
          <ac:chgData name="Emad Alsuwat" userId="4d685af158c72bc1" providerId="LiveId" clId="{923E3472-4856-46A5-A215-5DB28FDF05D7}" dt="2026-01-17T19:08:10.598" v="130" actId="255"/>
          <ac:spMkLst>
            <pc:docMk/>
            <pc:sldMk cId="0" sldId="276"/>
            <ac:spMk id="48131" creationId="{9DBCD376-7C3B-1180-A2F7-42B5EDB08E9A}"/>
          </ac:spMkLst>
        </pc:spChg>
      </pc:sldChg>
      <pc:sldChg chg="modSp add del">
        <pc:chgData name="Emad Alsuwat" userId="4d685af158c72bc1" providerId="LiveId" clId="{923E3472-4856-46A5-A215-5DB28FDF05D7}" dt="2026-01-17T22:50:57.004" v="261" actId="1036"/>
        <pc:sldMkLst>
          <pc:docMk/>
          <pc:sldMk cId="0" sldId="277"/>
        </pc:sldMkLst>
        <pc:spChg chg="mod">
          <ac:chgData name="Emad Alsuwat" userId="4d685af158c72bc1" providerId="LiveId" clId="{923E3472-4856-46A5-A215-5DB28FDF05D7}" dt="2026-01-17T22:50:57.004" v="261" actId="1036"/>
          <ac:spMkLst>
            <pc:docMk/>
            <pc:sldMk cId="0" sldId="277"/>
            <ac:spMk id="21506" creationId="{294D0815-D571-8E31-C03F-4B90F6DC3D76}"/>
          </ac:spMkLst>
        </pc:spChg>
        <pc:spChg chg="mod">
          <ac:chgData name="Emad Alsuwat" userId="4d685af158c72bc1" providerId="LiveId" clId="{923E3472-4856-46A5-A215-5DB28FDF05D7}" dt="2026-01-17T22:50:54.084" v="259" actId="1035"/>
          <ac:spMkLst>
            <pc:docMk/>
            <pc:sldMk cId="0" sldId="277"/>
            <ac:spMk id="21507" creationId="{BC5389E6-93EB-DAF1-3CEB-01A16E16226B}"/>
          </ac:spMkLst>
        </pc:spChg>
      </pc:sldChg>
      <pc:sldChg chg="add del">
        <pc:chgData name="Emad Alsuwat" userId="4d685af158c72bc1" providerId="LiveId" clId="{923E3472-4856-46A5-A215-5DB28FDF05D7}" dt="2026-01-17T22:43:37.048" v="185" actId="47"/>
        <pc:sldMkLst>
          <pc:docMk/>
          <pc:sldMk cId="0" sldId="278"/>
        </pc:sldMkLst>
      </pc:sldChg>
      <pc:sldChg chg="modSp add del">
        <pc:chgData name="Emad Alsuwat" userId="4d685af158c72bc1" providerId="LiveId" clId="{923E3472-4856-46A5-A215-5DB28FDF05D7}" dt="2026-01-17T19:09:00.085" v="144" actId="47"/>
        <pc:sldMkLst>
          <pc:docMk/>
          <pc:sldMk cId="0" sldId="279"/>
        </pc:sldMkLst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2" creationId="{EE112838-8B73-B466-F1A9-1071D282D46C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3" creationId="{195A88CA-3524-FF89-FA5A-9E2524CD99CD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4" creationId="{7C26617C-6250-857F-AD7A-37BCB1510748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5" creationId="{5D6921E5-4A00-A614-F126-90352E5E1D43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6" creationId="{03597F4A-10F4-CCAD-4DED-83AD4C38943E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7" creationId="{24F9A294-56DF-BE91-90C5-97FF4C737DF5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8" creationId="{B93CF0AB-7C50-6F0B-AD37-6D5C8623EC63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89" creationId="{47FD55BF-9E8B-6B12-7F47-038CC775E15B}"/>
          </ac:spMkLst>
        </pc:spChg>
        <pc:spChg chg="mod">
          <ac:chgData name="Emad Alsuwat" userId="4d685af158c72bc1" providerId="LiveId" clId="{923E3472-4856-46A5-A215-5DB28FDF05D7}" dt="2026-01-17T19:08:28.406" v="143" actId="1036"/>
          <ac:spMkLst>
            <pc:docMk/>
            <pc:sldMk cId="0" sldId="279"/>
            <ac:spMk id="50190" creationId="{CD6F29D2-6618-3E05-2549-2F740865E8EC}"/>
          </ac:spMkLst>
        </pc:spChg>
        <pc:picChg chg="mod">
          <ac:chgData name="Emad Alsuwat" userId="4d685af158c72bc1" providerId="LiveId" clId="{923E3472-4856-46A5-A215-5DB28FDF05D7}" dt="2026-01-17T19:08:28.406" v="143" actId="1036"/>
          <ac:picMkLst>
            <pc:docMk/>
            <pc:sldMk cId="0" sldId="279"/>
            <ac:picMk id="50181" creationId="{81A5DB02-E500-778C-4956-B5D6EBBF24B3}"/>
          </ac:picMkLst>
        </pc:picChg>
      </pc:sldChg>
      <pc:sldChg chg="modSp add del mod">
        <pc:chgData name="Emad Alsuwat" userId="4d685af158c72bc1" providerId="LiveId" clId="{923E3472-4856-46A5-A215-5DB28FDF05D7}" dt="2026-01-17T22:43:37.182" v="186" actId="47"/>
        <pc:sldMkLst>
          <pc:docMk/>
          <pc:sldMk cId="0" sldId="280"/>
        </pc:sldMkLst>
        <pc:spChg chg="mod">
          <ac:chgData name="Emad Alsuwat" userId="4d685af158c72bc1" providerId="LiveId" clId="{923E3472-4856-46A5-A215-5DB28FDF05D7}" dt="2026-01-17T19:09:21.746" v="146" actId="255"/>
          <ac:spMkLst>
            <pc:docMk/>
            <pc:sldMk cId="0" sldId="280"/>
            <ac:spMk id="51203" creationId="{D6DE84DD-6BE4-3469-FE24-99CD640C9387}"/>
          </ac:spMkLst>
        </pc:spChg>
        <pc:picChg chg="mod">
          <ac:chgData name="Emad Alsuwat" userId="4d685af158c72bc1" providerId="LiveId" clId="{923E3472-4856-46A5-A215-5DB28FDF05D7}" dt="2026-01-17T19:09:25.567" v="147" actId="1076"/>
          <ac:picMkLst>
            <pc:docMk/>
            <pc:sldMk cId="0" sldId="280"/>
            <ac:picMk id="51204" creationId="{656D2B80-CDC2-521A-A815-C22171C48E09}"/>
          </ac:picMkLst>
        </pc:picChg>
      </pc:sldChg>
      <pc:sldChg chg="add del">
        <pc:chgData name="Emad Alsuwat" userId="4d685af158c72bc1" providerId="LiveId" clId="{923E3472-4856-46A5-A215-5DB28FDF05D7}" dt="2026-01-17T19:09:53.228" v="150" actId="47"/>
        <pc:sldMkLst>
          <pc:docMk/>
          <pc:sldMk cId="0" sldId="281"/>
        </pc:sldMkLst>
      </pc:sldChg>
      <pc:sldChg chg="add del">
        <pc:chgData name="Emad Alsuwat" userId="4d685af158c72bc1" providerId="LiveId" clId="{923E3472-4856-46A5-A215-5DB28FDF05D7}" dt="2026-01-17T19:09:50.546" v="149" actId="47"/>
        <pc:sldMkLst>
          <pc:docMk/>
          <pc:sldMk cId="0" sldId="282"/>
        </pc:sldMkLst>
      </pc:sldChg>
      <pc:sldChg chg="delSp add mod modNotesTx">
        <pc:chgData name="Emad Alsuwat" userId="4d685af158c72bc1" providerId="LiveId" clId="{923E3472-4856-46A5-A215-5DB28FDF05D7}" dt="2026-01-17T22:47:46.361" v="217" actId="20577"/>
        <pc:sldMkLst>
          <pc:docMk/>
          <pc:sldMk cId="0" sldId="301"/>
        </pc:sldMkLst>
        <pc:spChg chg="del">
          <ac:chgData name="Emad Alsuwat" userId="4d685af158c72bc1" providerId="LiveId" clId="{923E3472-4856-46A5-A215-5DB28FDF05D7}" dt="2026-01-17T22:47:38.097" v="216" actId="478"/>
          <ac:spMkLst>
            <pc:docMk/>
            <pc:sldMk cId="0" sldId="301"/>
            <ac:spMk id="8" creationId="{9AB11336-CDB3-F336-3DDB-7381E5DA4549}"/>
          </ac:spMkLst>
        </pc:spChg>
      </pc:sldChg>
      <pc:sldChg chg="add del">
        <pc:chgData name="Emad Alsuwat" userId="4d685af158c72bc1" providerId="LiveId" clId="{923E3472-4856-46A5-A215-5DB28FDF05D7}" dt="2026-01-17T19:10:21.580" v="152" actId="47"/>
        <pc:sldMkLst>
          <pc:docMk/>
          <pc:sldMk cId="0" sldId="309"/>
        </pc:sldMkLst>
      </pc:sldChg>
      <pc:sldChg chg="add del">
        <pc:chgData name="Emad Alsuwat" userId="4d685af158c72bc1" providerId="LiveId" clId="{923E3472-4856-46A5-A215-5DB28FDF05D7}" dt="2026-01-17T19:10:24.676" v="153" actId="47"/>
        <pc:sldMkLst>
          <pc:docMk/>
          <pc:sldMk cId="0" sldId="310"/>
        </pc:sldMkLst>
      </pc:sldChg>
      <pc:sldChg chg="add del">
        <pc:chgData name="Emad Alsuwat" userId="4d685af158c72bc1" providerId="LiveId" clId="{923E3472-4856-46A5-A215-5DB28FDF05D7}" dt="2026-01-17T19:10:26.022" v="154" actId="47"/>
        <pc:sldMkLst>
          <pc:docMk/>
          <pc:sldMk cId="0" sldId="311"/>
        </pc:sldMkLst>
      </pc:sldChg>
      <pc:sldChg chg="add del">
        <pc:chgData name="Emad Alsuwat" userId="4d685af158c72bc1" providerId="LiveId" clId="{923E3472-4856-46A5-A215-5DB28FDF05D7}" dt="2026-01-17T19:10:27.602" v="155" actId="47"/>
        <pc:sldMkLst>
          <pc:docMk/>
          <pc:sldMk cId="0" sldId="312"/>
        </pc:sldMkLst>
      </pc:sldChg>
      <pc:sldChg chg="add del">
        <pc:chgData name="Emad Alsuwat" userId="4d685af158c72bc1" providerId="LiveId" clId="{923E3472-4856-46A5-A215-5DB28FDF05D7}" dt="2026-01-17T19:10:28.481" v="156" actId="47"/>
        <pc:sldMkLst>
          <pc:docMk/>
          <pc:sldMk cId="0" sldId="313"/>
        </pc:sldMkLst>
      </pc:sldChg>
      <pc:sldChg chg="add del">
        <pc:chgData name="Emad Alsuwat" userId="4d685af158c72bc1" providerId="LiveId" clId="{923E3472-4856-46A5-A215-5DB28FDF05D7}" dt="2026-01-17T19:10:29.558" v="157" actId="47"/>
        <pc:sldMkLst>
          <pc:docMk/>
          <pc:sldMk cId="0" sldId="314"/>
        </pc:sldMkLst>
      </pc:sldChg>
      <pc:sldChg chg="add del">
        <pc:chgData name="Emad Alsuwat" userId="4d685af158c72bc1" providerId="LiveId" clId="{923E3472-4856-46A5-A215-5DB28FDF05D7}" dt="2026-01-17T19:10:30.594" v="158" actId="47"/>
        <pc:sldMkLst>
          <pc:docMk/>
          <pc:sldMk cId="0" sldId="315"/>
        </pc:sldMkLst>
      </pc:sldChg>
      <pc:sldChg chg="add del">
        <pc:chgData name="Emad Alsuwat" userId="4d685af158c72bc1" providerId="LiveId" clId="{923E3472-4856-46A5-A215-5DB28FDF05D7}" dt="2026-01-17T19:10:31.553" v="159" actId="47"/>
        <pc:sldMkLst>
          <pc:docMk/>
          <pc:sldMk cId="0" sldId="316"/>
        </pc:sldMkLst>
      </pc:sldChg>
      <pc:sldChg chg="add del">
        <pc:chgData name="Emad Alsuwat" userId="4d685af158c72bc1" providerId="LiveId" clId="{923E3472-4856-46A5-A215-5DB28FDF05D7}" dt="2026-01-17T19:10:32.591" v="160" actId="47"/>
        <pc:sldMkLst>
          <pc:docMk/>
          <pc:sldMk cId="0" sldId="317"/>
        </pc:sldMkLst>
      </pc:sldChg>
      <pc:sldChg chg="add del">
        <pc:chgData name="Emad Alsuwat" userId="4d685af158c72bc1" providerId="LiveId" clId="{923E3472-4856-46A5-A215-5DB28FDF05D7}" dt="2026-01-17T19:10:45.668" v="172" actId="47"/>
        <pc:sldMkLst>
          <pc:docMk/>
          <pc:sldMk cId="0" sldId="318"/>
        </pc:sldMkLst>
      </pc:sldChg>
      <pc:sldChg chg="add del">
        <pc:chgData name="Emad Alsuwat" userId="4d685af158c72bc1" providerId="LiveId" clId="{923E3472-4856-46A5-A215-5DB28FDF05D7}" dt="2026-01-17T19:10:44.649" v="170" actId="47"/>
        <pc:sldMkLst>
          <pc:docMk/>
          <pc:sldMk cId="0" sldId="319"/>
        </pc:sldMkLst>
      </pc:sldChg>
      <pc:sldChg chg="add del">
        <pc:chgData name="Emad Alsuwat" userId="4d685af158c72bc1" providerId="LiveId" clId="{923E3472-4856-46A5-A215-5DB28FDF05D7}" dt="2026-01-17T19:10:43.916" v="169" actId="47"/>
        <pc:sldMkLst>
          <pc:docMk/>
          <pc:sldMk cId="0" sldId="320"/>
        </pc:sldMkLst>
      </pc:sldChg>
      <pc:sldChg chg="add del">
        <pc:chgData name="Emad Alsuwat" userId="4d685af158c72bc1" providerId="LiveId" clId="{923E3472-4856-46A5-A215-5DB28FDF05D7}" dt="2026-01-17T19:10:42.961" v="168" actId="47"/>
        <pc:sldMkLst>
          <pc:docMk/>
          <pc:sldMk cId="0" sldId="321"/>
        </pc:sldMkLst>
      </pc:sldChg>
      <pc:sldChg chg="add del">
        <pc:chgData name="Emad Alsuwat" userId="4d685af158c72bc1" providerId="LiveId" clId="{923E3472-4856-46A5-A215-5DB28FDF05D7}" dt="2026-01-17T19:10:42.525" v="167" actId="47"/>
        <pc:sldMkLst>
          <pc:docMk/>
          <pc:sldMk cId="0" sldId="322"/>
        </pc:sldMkLst>
      </pc:sldChg>
      <pc:sldChg chg="add del">
        <pc:chgData name="Emad Alsuwat" userId="4d685af158c72bc1" providerId="LiveId" clId="{923E3472-4856-46A5-A215-5DB28FDF05D7}" dt="2026-01-17T19:10:12.335" v="151" actId="47"/>
        <pc:sldMkLst>
          <pc:docMk/>
          <pc:sldMk cId="0" sldId="323"/>
        </pc:sldMkLst>
      </pc:sldChg>
      <pc:sldChg chg="add del">
        <pc:chgData name="Emad Alsuwat" userId="4d685af158c72bc1" providerId="LiveId" clId="{923E3472-4856-46A5-A215-5DB28FDF05D7}" dt="2026-01-17T19:10:41.127" v="166" actId="47"/>
        <pc:sldMkLst>
          <pc:docMk/>
          <pc:sldMk cId="0" sldId="324"/>
        </pc:sldMkLst>
      </pc:sldChg>
      <pc:sldChg chg="add del">
        <pc:chgData name="Emad Alsuwat" userId="4d685af158c72bc1" providerId="LiveId" clId="{923E3472-4856-46A5-A215-5DB28FDF05D7}" dt="2026-01-17T19:10:40.561" v="165" actId="47"/>
        <pc:sldMkLst>
          <pc:docMk/>
          <pc:sldMk cId="0" sldId="325"/>
        </pc:sldMkLst>
      </pc:sldChg>
      <pc:sldChg chg="add del">
        <pc:chgData name="Emad Alsuwat" userId="4d685af158c72bc1" providerId="LiveId" clId="{923E3472-4856-46A5-A215-5DB28FDF05D7}" dt="2026-01-17T19:10:38.525" v="162" actId="47"/>
        <pc:sldMkLst>
          <pc:docMk/>
          <pc:sldMk cId="0" sldId="328"/>
        </pc:sldMkLst>
      </pc:sldChg>
      <pc:sldChg chg="add del">
        <pc:chgData name="Emad Alsuwat" userId="4d685af158c72bc1" providerId="LiveId" clId="{923E3472-4856-46A5-A215-5DB28FDF05D7}" dt="2026-01-17T14:28:30.071" v="24" actId="47"/>
        <pc:sldMkLst>
          <pc:docMk/>
          <pc:sldMk cId="0" sldId="329"/>
        </pc:sldMkLst>
      </pc:sldChg>
      <pc:sldChg chg="add del">
        <pc:chgData name="Emad Alsuwat" userId="4d685af158c72bc1" providerId="LiveId" clId="{923E3472-4856-46A5-A215-5DB28FDF05D7}" dt="2026-01-17T19:10:44.944" v="171" actId="47"/>
        <pc:sldMkLst>
          <pc:docMk/>
          <pc:sldMk cId="0" sldId="330"/>
        </pc:sldMkLst>
      </pc:sldChg>
      <pc:sldChg chg="add del">
        <pc:chgData name="Emad Alsuwat" userId="4d685af158c72bc1" providerId="LiveId" clId="{923E3472-4856-46A5-A215-5DB28FDF05D7}" dt="2026-01-17T19:10:39.936" v="164" actId="47"/>
        <pc:sldMkLst>
          <pc:docMk/>
          <pc:sldMk cId="0" sldId="331"/>
        </pc:sldMkLst>
      </pc:sldChg>
      <pc:sldChg chg="add del">
        <pc:chgData name="Emad Alsuwat" userId="4d685af158c72bc1" providerId="LiveId" clId="{923E3472-4856-46A5-A215-5DB28FDF05D7}" dt="2026-01-17T19:10:39.282" v="163" actId="47"/>
        <pc:sldMkLst>
          <pc:docMk/>
          <pc:sldMk cId="0" sldId="332"/>
        </pc:sldMkLst>
      </pc:sldChg>
      <pc:sldChg chg="add del">
        <pc:chgData name="Emad Alsuwat" userId="4d685af158c72bc1" providerId="LiveId" clId="{923E3472-4856-46A5-A215-5DB28FDF05D7}" dt="2026-01-17T19:10:37.353" v="161" actId="47"/>
        <pc:sldMkLst>
          <pc:docMk/>
          <pc:sldMk cId="0" sldId="333"/>
        </pc:sldMkLst>
      </pc:sldChg>
      <pc:sldChg chg="delSp modSp add mod">
        <pc:chgData name="Emad Alsuwat" userId="4d685af158c72bc1" providerId="LiveId" clId="{923E3472-4856-46A5-A215-5DB28FDF05D7}" dt="2026-01-17T22:47:52.460" v="218" actId="478"/>
        <pc:sldMkLst>
          <pc:docMk/>
          <pc:sldMk cId="0" sldId="339"/>
        </pc:sldMkLst>
        <pc:spChg chg="del">
          <ac:chgData name="Emad Alsuwat" userId="4d685af158c72bc1" providerId="LiveId" clId="{923E3472-4856-46A5-A215-5DB28FDF05D7}" dt="2026-01-17T22:47:52.460" v="218" actId="478"/>
          <ac:spMkLst>
            <pc:docMk/>
            <pc:sldMk cId="0" sldId="339"/>
            <ac:spMk id="8" creationId="{12E4BAB2-75C1-D9E3-D681-17AAEA001422}"/>
          </ac:spMkLst>
        </pc:spChg>
        <pc:spChg chg="mod">
          <ac:chgData name="Emad Alsuwat" userId="4d685af158c72bc1" providerId="LiveId" clId="{923E3472-4856-46A5-A215-5DB28FDF05D7}" dt="2026-01-17T22:47:10.245" v="214" actId="20577"/>
          <ac:spMkLst>
            <pc:docMk/>
            <pc:sldMk cId="0" sldId="339"/>
            <ac:spMk id="168962" creationId="{B7291B79-B33A-5568-9DA1-8FC994B9682E}"/>
          </ac:spMkLst>
        </pc:spChg>
      </pc:sldChg>
      <pc:sldChg chg="delSp add mod">
        <pc:chgData name="Emad Alsuwat" userId="4d685af158c72bc1" providerId="LiveId" clId="{923E3472-4856-46A5-A215-5DB28FDF05D7}" dt="2026-01-17T22:47:56.270" v="219" actId="478"/>
        <pc:sldMkLst>
          <pc:docMk/>
          <pc:sldMk cId="0" sldId="342"/>
        </pc:sldMkLst>
        <pc:spChg chg="del">
          <ac:chgData name="Emad Alsuwat" userId="4d685af158c72bc1" providerId="LiveId" clId="{923E3472-4856-46A5-A215-5DB28FDF05D7}" dt="2026-01-17T22:47:56.270" v="219" actId="478"/>
          <ac:spMkLst>
            <pc:docMk/>
            <pc:sldMk cId="0" sldId="342"/>
            <ac:spMk id="8" creationId="{C6F12554-C4F1-66BC-3BE4-E18E65088EBF}"/>
          </ac:spMkLst>
        </pc:spChg>
      </pc:sldChg>
      <pc:sldChg chg="delSp add mod">
        <pc:chgData name="Emad Alsuwat" userId="4d685af158c72bc1" providerId="LiveId" clId="{923E3472-4856-46A5-A215-5DB28FDF05D7}" dt="2026-01-17T22:48:06.512" v="220" actId="478"/>
        <pc:sldMkLst>
          <pc:docMk/>
          <pc:sldMk cId="0" sldId="343"/>
        </pc:sldMkLst>
        <pc:spChg chg="del">
          <ac:chgData name="Emad Alsuwat" userId="4d685af158c72bc1" providerId="LiveId" clId="{923E3472-4856-46A5-A215-5DB28FDF05D7}" dt="2026-01-17T22:48:06.512" v="220" actId="478"/>
          <ac:spMkLst>
            <pc:docMk/>
            <pc:sldMk cId="0" sldId="343"/>
            <ac:spMk id="8" creationId="{03A37E30-8682-19FD-D433-B298B03607C2}"/>
          </ac:spMkLst>
        </pc:spChg>
      </pc:sldChg>
      <pc:sldChg chg="modSp mod">
        <pc:chgData name="Emad Alsuwat" userId="4d685af158c72bc1" providerId="LiveId" clId="{923E3472-4856-46A5-A215-5DB28FDF05D7}" dt="2026-01-17T22:46:30.191" v="210" actId="20577"/>
        <pc:sldMkLst>
          <pc:docMk/>
          <pc:sldMk cId="2316240896" sldId="548"/>
        </pc:sldMkLst>
        <pc:spChg chg="mod">
          <ac:chgData name="Emad Alsuwat" userId="4d685af158c72bc1" providerId="LiveId" clId="{923E3472-4856-46A5-A215-5DB28FDF05D7}" dt="2026-01-17T22:46:30.191" v="210" actId="20577"/>
          <ac:spMkLst>
            <pc:docMk/>
            <pc:sldMk cId="2316240896" sldId="548"/>
            <ac:spMk id="2051" creationId="{A0F6719D-1537-43CB-AAC7-2B8B808149EF}"/>
          </ac:spMkLst>
        </pc:spChg>
      </pc:sldChg>
      <pc:sldChg chg="modSp add del mod">
        <pc:chgData name="Emad Alsuwat" userId="4d685af158c72bc1" providerId="LiveId" clId="{923E3472-4856-46A5-A215-5DB28FDF05D7}" dt="2026-01-17T22:43:42.118" v="202" actId="47"/>
        <pc:sldMkLst>
          <pc:docMk/>
          <pc:sldMk cId="0" sldId="549"/>
        </pc:sldMkLst>
        <pc:spChg chg="mod">
          <ac:chgData name="Emad Alsuwat" userId="4d685af158c72bc1" providerId="LiveId" clId="{923E3472-4856-46A5-A215-5DB28FDF05D7}" dt="2026-01-17T14:29:00.636" v="26" actId="255"/>
          <ac:spMkLst>
            <pc:docMk/>
            <pc:sldMk cId="0" sldId="549"/>
            <ac:spMk id="29699" creationId="{C24FA67E-7EE2-6430-9AA7-A75BFF89863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61484CB7-5627-FB46-AC8A-9DECF3E537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A845753-943A-E340-92C2-11EB898441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A4238010-C419-3F43-A8EE-1881465978B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AE54755E-3FD6-A14F-8341-24FD0E368B3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6202B00-625F-6A4D-BC2D-867E413C6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73A270-4EE5-A941-B16E-FE3F636733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D28D2F5-E1BB-B646-82F2-57797B70FCB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5C0D786D-41D2-E444-AA12-FEA9D072B74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BDBDF8B-CA4B-ED42-B81E-DCB4CDC0693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3C464C6-35C5-6D4F-A5DD-238A7C22DD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01E660C-47DA-1849-A823-2806B3033C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C82FDA1F-E0EC-4B43-8947-0DD07C659C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2FDA1F-E0EC-4B43-8947-0DD07C659CC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63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4857543C-33F9-0738-D5E9-8835FB0614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32DB722D-DE3A-4483-A1DD-B58D810CD4F8}" type="slidenum">
              <a:rPr lang="en-US" altLang="en-US" sz="1400">
                <a:solidFill>
                  <a:schemeClr val="tx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</a:pPr>
              <a:t>2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9203904-931E-A361-2EE8-2F2C578ECA2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0E7192B-6583-79F4-DC7C-F0305F449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CA1B8EFB-B9E1-4753-F24E-8E3765FFE2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6E6B9E06-6670-4912-89E7-AD97D753C349}" type="slidenum">
              <a:rPr lang="en-US" altLang="en-US" sz="1400">
                <a:solidFill>
                  <a:schemeClr val="tx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</a:pPr>
              <a:t>3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31243F9-6076-3BD0-7401-DB7035BC018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179146F-1A6B-81DC-C8AB-F126855FB8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20544180-F514-F6B7-38B9-B8AD5EBD1B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D3E2D053-8A0B-427D-8CDB-9D9AE1A7A92A}" type="slidenum">
              <a:rPr lang="en-US" altLang="en-US" sz="1400">
                <a:solidFill>
                  <a:schemeClr val="tx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</a:pPr>
              <a:t>4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9F72EB29-089A-21AD-B536-6EA2F2EF89D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5C1229A-D9CC-E560-8C35-7F51F0803D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0C437ED6-33ED-4CC5-B840-14519964A4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58850">
              <a:lnSpc>
                <a:spcPct val="90000"/>
              </a:lnSpc>
              <a:spcBef>
                <a:spcPct val="50000"/>
              </a:spcBef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588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B6B0713B-E332-4507-8799-E70A6F3B050D}" type="slidenum">
              <a:rPr lang="en-US" altLang="en-US" sz="1400">
                <a:solidFill>
                  <a:schemeClr val="tx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</a:pPr>
              <a:t>5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3A81B1D9-C200-32F8-3418-DB8E133E660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9AAA0E98-A35B-5D8E-8EA2-F68CCAB669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E37EAA8C-7655-7447-48AB-8154FCC21B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7EB82605-2B2A-4636-E735-F3C1AD7D31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548E846F-0FA6-9056-A2C2-BE74EC96A9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76B91E7-4082-4320-A779-958DA20E26DC}" type="slidenum">
              <a:rPr lang="ur-PK" altLang="en-US">
                <a:latin typeface="Calibri" panose="020F0502020204030204" pitchFamily="34" charset="0"/>
              </a:rPr>
              <a:pPr eaLnBrk="1" hangingPunct="1"/>
              <a:t>6</a:t>
            </a:fld>
            <a:endParaRPr lang="ur-PK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95A9EB3-5A4E-8A4B-9B0E-F64B0319E0E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51D23B1D-ACB3-D342-87C4-BAFA111565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A1523F29-AC60-3049-8D62-10C87E7E5B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EB0D9836-3DA1-AE4E-A4A2-9FCC37F787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0BD7E3F6-ADD3-2B47-8564-DB96B2E5276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52DD61CF-D996-5840-8A52-1A4EABCB1DD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A359DCC-727D-244C-91AF-6E209F6647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0766D59-D676-6649-B83B-5D495C5FD3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17DE7337-46DF-C646-8405-8335E127AA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143C08D6-EC24-6343-922E-4B8095E2D7D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67D01E5-16F2-144B-8710-DE3031AC476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7A24CB61-F600-2140-BB7B-C3ADD0FBC57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A97F2998-A7A9-9343-93B9-450091C81A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C2E77069-C08B-724F-8EB8-2E4E034A991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14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FB268399-29FC-8644-949C-AD07B99527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D116D6FC-009A-6346-9043-645AA02F4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AAB144D3-68F7-9F49-AD63-7D25B13D0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EE0A9-6497-5140-B87D-2396A44BB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58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CBC8309-B0D0-5D48-B015-FE5BE16FAF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05D7A86-718D-654F-9675-0177E2589BB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E1800F-1F16-284D-A432-499F3D3B04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A513267-BCE1-C640-9F2A-72A9620F899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94760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35865F4-F243-D64F-BDBD-53F1A190AB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8A281F-EC8B-F04B-AA3C-4E3535A1D4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06BBEE-71BC-0845-A68D-7B254C273CB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E0A951B-D98A-0E42-8BCD-7B876D18EA6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379610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5DCB0C1-682D-354D-9B67-FDE6D9EFD36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F8F04E5-9B0B-DF4C-BD25-8484A668C8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94525C-1EAE-864F-AD60-33FDDCC0F7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484DAFC-CC7F-4A45-8604-C89E77FA9A9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7238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CF48B8B-B5A1-3145-BE47-46A30B6239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2C2EDDD-CDA9-4A46-84A8-61DD043BC4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6150E8-A4D8-E24A-971D-26B4D5289F0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EF58054-8EB3-6245-BAA2-C46C60F17B3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0349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F8E303-7A93-6748-B4B1-B3C40C2C037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803DBFB-38DE-D84B-AB8D-59B76B022F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67E2A8-0554-1F4C-8C33-DE2C9B1892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2769225-599B-F346-AA7A-0FD2759B901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19256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608BA1E-59EF-054C-B3D2-6E4C735AB14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A954CC1-D3A7-074D-9266-0CE246696CF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1C54D0-94DE-8846-9835-FA00CD09F1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02A44AB-FACB-4D40-AD66-1B4D7FF7ED5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49137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CA344-D0C6-FF4D-BEAA-9FA8FBBF898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E439F-128B-F744-A655-2A522E8702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DE7478-3EE2-E542-A184-ACC427813C0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BA62226-B138-BE45-9115-6F9074C4FA5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212567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69020E0-5C5C-F848-A623-13BE1DCC18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9F7599D-0901-2E48-AE15-119FA077AE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44E832-2F1C-6C49-AE96-02519D6816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13564159-C434-684E-A260-8E95B12CB62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03462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44F2C4-B0D7-AC4F-92AA-51A951F95D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D9B0B3D-EDF5-AE45-B572-C557151C55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A1DFA9-4501-B24A-94D5-E697EDC49FF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25AD3A8-2497-8D49-A93C-AFA513451E5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4966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04C783-85D9-C940-91D8-DEC9D7E433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824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49CB94B-A3CB-6745-9010-C976A02ACE1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ACFF9D-933C-B141-841E-54C4961588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B4B01F0-8973-1640-AE42-3302C8CAFAB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  <p:extLst>
      <p:ext uri="{BB962C8B-B14F-4D97-AF65-F5344CB8AC3E}">
        <p14:creationId xmlns:p14="http://schemas.microsoft.com/office/powerpoint/2010/main" val="157024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CB459910-39AE-D64C-8DE1-6038972D99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Security Overview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3F7DCEB1-B402-A942-BDFC-12E1F8CEB8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604020202020204" pitchFamily="34" charset="0"/>
              </a:defRPr>
            </a:lvl1pPr>
          </a:lstStyle>
          <a:p>
            <a:fld id="{0BE602E4-9AEA-4E4C-8083-F847C3D0F3A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E5386292-7FED-5144-8B26-51C2CAEA492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839B9892-0B7B-5D44-BF31-D0EA88FCC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92E768F7-7168-BB4B-BDB3-237BEB86F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A87C5B6E-AAC8-9742-B102-CF86ECEDA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AC5907FE-77B6-4E46-87F0-53CB232E6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9C954327-151B-AC45-BBED-C7BF9B32D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65577500-CDC1-3045-9B09-045383A76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2EF5D5E1-63F4-B143-8397-EE1DFAA0D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E022A8D-1FAE-E446-9FF1-1984E0C39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E96EB66D-ABB0-A54F-B545-76E6F638D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052DB434-A98A-E64E-88BA-1D06603F98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00D95C0B-51AF-E64A-B2F3-B290B7C8A7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32" name="Rectangle 16">
            <a:extLst>
              <a:ext uri="{FF2B5EF4-FFF2-40B4-BE49-F238E27FC236}">
                <a16:creationId xmlns:a16="http://schemas.microsoft.com/office/drawing/2014/main" id="{A9A2879A-05D2-F344-AEFB-9E1CED9762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Farkas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30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A0F6719D-1537-43CB-AAC7-2B8B808149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33600" y="2362200"/>
            <a:ext cx="6705600" cy="3810000"/>
          </a:xfrm>
        </p:spPr>
        <p:txBody>
          <a:bodyPr/>
          <a:lstStyle/>
          <a:p>
            <a:pPr marL="609600" indent="-609600" algn="ctr">
              <a:defRPr/>
            </a:pPr>
            <a:r>
              <a:rPr lang="en-US" sz="5400" b="1" dirty="0">
                <a:solidFill>
                  <a:schemeClr val="accent3"/>
                </a:solidFill>
              </a:rPr>
              <a:t>Introduction to Data Structures </a:t>
            </a:r>
          </a:p>
        </p:txBody>
      </p:sp>
    </p:spTree>
    <p:extLst>
      <p:ext uri="{BB962C8B-B14F-4D97-AF65-F5344CB8AC3E}">
        <p14:creationId xmlns:p14="http://schemas.microsoft.com/office/powerpoint/2010/main" val="2316240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EC29700-248E-DEF5-3A6E-C6DAC370B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Data Structure</a:t>
            </a:r>
            <a:endParaRPr lang="ur-PK" altLang="en-US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4C8AAD0-5593-C9D4-6424-E144E74B2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400" u="sng"/>
              <a:t>Non-Linear: </a:t>
            </a:r>
            <a:r>
              <a:rPr lang="en-US" altLang="en-US" sz="2400"/>
              <a:t>The data values in this structure are not arranged in order</a:t>
            </a:r>
            <a:r>
              <a:rPr lang="en-US" altLang="en-US"/>
              <a:t>.</a:t>
            </a:r>
          </a:p>
          <a:p>
            <a:pPr lvl="1" algn="l" rtl="0" eaLnBrk="1" hangingPunct="1"/>
            <a:r>
              <a:rPr lang="en-US" altLang="en-US" sz="2000"/>
              <a:t>Hash tables: Unordered lists which use a ‘hash function’ to insert and search</a:t>
            </a:r>
          </a:p>
          <a:p>
            <a:pPr lvl="1" algn="l" rtl="0" eaLnBrk="1" hangingPunct="1"/>
            <a:r>
              <a:rPr lang="en-US" altLang="en-US" sz="2000"/>
              <a:t>Tree: Data is organized in branches.</a:t>
            </a:r>
          </a:p>
          <a:p>
            <a:pPr lvl="1" algn="l" rtl="0" eaLnBrk="1" hangingPunct="1"/>
            <a:r>
              <a:rPr lang="en-US" altLang="en-US" sz="2000"/>
              <a:t>Graph: A more general branching structure, with less strict connection conditions than for a tree</a:t>
            </a:r>
          </a:p>
          <a:p>
            <a:pPr lvl="1" algn="l" rtl="0" eaLnBrk="1" hangingPunct="1"/>
            <a:endParaRPr lang="en-US" altLang="en-US"/>
          </a:p>
          <a:p>
            <a:pPr algn="l" rtl="0" eaLnBrk="1" hangingPunct="1">
              <a:buFontTx/>
              <a:buNone/>
            </a:pPr>
            <a:endParaRPr lang="ur-PK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9D211C45-B987-E56A-A98E-F4F288030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of Data Structures</a:t>
            </a:r>
            <a:endParaRPr lang="ur-PK" altLang="en-US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396E599E-E5A9-9256-38F0-45C2B8F62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400"/>
              <a:t>Homogenous: In this type of data structures, values of the same types of data are stored.</a:t>
            </a:r>
          </a:p>
          <a:p>
            <a:pPr lvl="1" algn="l" rtl="0" eaLnBrk="1" hangingPunct="1"/>
            <a:r>
              <a:rPr lang="en-US" altLang="en-US" sz="2400"/>
              <a:t>Array </a:t>
            </a:r>
          </a:p>
          <a:p>
            <a:pPr algn="l" rtl="0" eaLnBrk="1" hangingPunct="1"/>
            <a:endParaRPr lang="en-US" altLang="en-US" sz="2400"/>
          </a:p>
          <a:p>
            <a:pPr algn="l" rtl="0" eaLnBrk="1" hangingPunct="1"/>
            <a:r>
              <a:rPr lang="en-US" altLang="en-US" sz="2400"/>
              <a:t>Non-Homogenous: In this type of data structures, data values of different types are grouped and stored.</a:t>
            </a:r>
          </a:p>
          <a:p>
            <a:pPr lvl="1" algn="l" rtl="0" eaLnBrk="1" hangingPunct="1"/>
            <a:r>
              <a:rPr lang="en-US" altLang="en-US" sz="2400"/>
              <a:t>Structures</a:t>
            </a:r>
          </a:p>
          <a:p>
            <a:pPr lvl="1" algn="l" rtl="0" eaLnBrk="1" hangingPunct="1"/>
            <a:r>
              <a:rPr lang="en-US" altLang="en-US" sz="2400"/>
              <a:t>Classes  </a:t>
            </a:r>
            <a:endParaRPr lang="ur-PK" altLang="en-US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EE847CBC-4F92-273C-D245-EDF888438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715962"/>
          </a:xfrm>
        </p:spPr>
        <p:txBody>
          <a:bodyPr/>
          <a:lstStyle/>
          <a:p>
            <a:pPr rtl="0" eaLnBrk="1" hangingPunct="1"/>
            <a:r>
              <a:rPr lang="en-US" altLang="en-US" sz="3600" dirty="0"/>
              <a:t>Abstract Data Type and Data Structure</a:t>
            </a:r>
            <a:endParaRPr lang="ur-PK" alt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F3D75-71F1-7FF9-DF18-088EFEE52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5059363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400" dirty="0"/>
              <a:t>Definition:-</a:t>
            </a:r>
          </a:p>
          <a:p>
            <a:pPr lvl="1" algn="l" rtl="0" eaLnBrk="1" hangingPunct="1">
              <a:defRPr/>
            </a:pPr>
            <a:r>
              <a:rPr lang="en-US" sz="2000" i="1" dirty="0"/>
              <a:t>Abstract Data Types (ADTs)</a:t>
            </a:r>
            <a:r>
              <a:rPr lang="en-US" sz="2000" dirty="0"/>
              <a:t> stores data and allow various operations on the data to access and change it.</a:t>
            </a:r>
          </a:p>
          <a:p>
            <a:pPr lvl="1" algn="l" rtl="0" eaLnBrk="1" hangingPunct="1">
              <a:defRPr/>
            </a:pPr>
            <a:r>
              <a:rPr lang="en-US" sz="2000" dirty="0"/>
              <a:t>A mathematical model, together with various operations defined on the model</a:t>
            </a:r>
          </a:p>
          <a:p>
            <a:pPr lvl="1" algn="l" rtl="0" eaLnBrk="1" hangingPunct="1">
              <a:defRPr/>
            </a:pPr>
            <a:r>
              <a:rPr lang="en-US" sz="2000" dirty="0">
                <a:ea typeface="+mn-ea"/>
                <a:cs typeface="+mn-cs"/>
              </a:rPr>
              <a:t>An ADT is a collection of data and associated operations for manipulating that data</a:t>
            </a:r>
            <a:endParaRPr lang="en-US" sz="2000" dirty="0"/>
          </a:p>
          <a:p>
            <a:pPr algn="l" rtl="0" eaLnBrk="1" hangingPunct="1">
              <a:defRPr/>
            </a:pPr>
            <a:endParaRPr lang="en-US" sz="2400" dirty="0"/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dirty="0"/>
              <a:t>Data Structures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sz="2000" dirty="0"/>
              <a:t>Physical implementation of an ADT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en-US" sz="2000" dirty="0"/>
              <a:t>data structures used in implementations are provided in a language </a:t>
            </a:r>
            <a:r>
              <a:rPr lang="en-US" altLang="en-US" sz="2000" i="1" dirty="0">
                <a:latin typeface="Times New Roman" pitchFamily="18" charset="0"/>
              </a:rPr>
              <a:t>(primitive </a:t>
            </a:r>
            <a:r>
              <a:rPr lang="en-US" altLang="en-US" sz="2000" dirty="0">
                <a:latin typeface="Times New Roman" pitchFamily="18" charset="0"/>
              </a:rPr>
              <a:t>or</a:t>
            </a:r>
            <a:r>
              <a:rPr lang="en-US" altLang="en-US" sz="2000" i="1" dirty="0">
                <a:latin typeface="Times New Roman" pitchFamily="18" charset="0"/>
              </a:rPr>
              <a:t> built-in)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/>
              <a:t>or are built from the language constructs </a:t>
            </a:r>
            <a:r>
              <a:rPr lang="en-US" altLang="en-US" sz="2000" i="1" dirty="0">
                <a:latin typeface="Times New Roman" pitchFamily="18" charset="0"/>
              </a:rPr>
              <a:t>(user-defined)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sz="2000" dirty="0">
                <a:latin typeface="Helvetica" pitchFamily="34" charset="0"/>
              </a:rPr>
              <a:t>Each operation associated with the ADT is implemented by one or more subroutines in the implementation</a:t>
            </a:r>
          </a:p>
          <a:p>
            <a:pPr algn="l" rtl="0" eaLnBrk="1" hangingPunct="1">
              <a:defRPr/>
            </a:pPr>
            <a:endParaRPr lang="en-US" sz="2400" dirty="0"/>
          </a:p>
          <a:p>
            <a:pPr algn="l" rtl="0" eaLnBrk="1" hangingPunct="1">
              <a:defRPr/>
            </a:pPr>
            <a:endParaRPr lang="ur-PK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6B6B380-3EC6-2A97-71B9-FC22D1B5E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Abstract Data Type</a:t>
            </a:r>
            <a:endParaRPr lang="ur-PK" altLang="en-US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4E625E96-57F6-FFC1-31B7-23EF4D841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400"/>
              <a:t>ADTs support </a:t>
            </a:r>
            <a:r>
              <a:rPr lang="en-US" altLang="en-US" sz="2400" i="1"/>
              <a:t>abstraction</a:t>
            </a:r>
            <a:r>
              <a:rPr lang="en-US" altLang="en-US" sz="2400"/>
              <a:t>, </a:t>
            </a:r>
            <a:r>
              <a:rPr lang="en-US" altLang="en-US" sz="2400" i="1"/>
              <a:t>encapsulation</a:t>
            </a:r>
            <a:r>
              <a:rPr lang="en-US" altLang="en-US" sz="2400"/>
              <a:t>, and </a:t>
            </a:r>
            <a:r>
              <a:rPr lang="en-US" altLang="en-US" sz="2400" i="1"/>
              <a:t>information hiding</a:t>
            </a:r>
            <a:r>
              <a:rPr lang="en-US" altLang="en-US" sz="2400"/>
              <a:t>.</a:t>
            </a:r>
          </a:p>
          <a:p>
            <a:pPr algn="l" rtl="0" eaLnBrk="1" hangingPunct="1"/>
            <a:endParaRPr lang="en-US" altLang="en-US" sz="2400"/>
          </a:p>
          <a:p>
            <a:pPr algn="l" rtl="0" eaLnBrk="1" hangingPunct="1"/>
            <a:r>
              <a:rPr lang="en-US" altLang="en-US" sz="2400" i="1"/>
              <a:t>Abstraction</a:t>
            </a:r>
            <a:r>
              <a:rPr lang="en-US" altLang="en-US" sz="2400"/>
              <a:t> is the structuring of a  problem into well-defined entities by defining their data and operations.</a:t>
            </a:r>
          </a:p>
          <a:p>
            <a:pPr algn="l" rtl="0" eaLnBrk="1" hangingPunct="1"/>
            <a:endParaRPr lang="en-US" altLang="en-US" sz="2400"/>
          </a:p>
          <a:p>
            <a:pPr algn="l" rtl="0" eaLnBrk="1" hangingPunct="1"/>
            <a:r>
              <a:rPr lang="en-US" altLang="en-US" sz="2400"/>
              <a:t>The principle of hiding the used data structure and to only provide a well-defined interface is known as </a:t>
            </a:r>
            <a:r>
              <a:rPr lang="en-US" altLang="en-US" sz="2400" i="1"/>
              <a:t>encapsulation.</a:t>
            </a:r>
          </a:p>
          <a:p>
            <a:pPr algn="l" rtl="0" eaLnBrk="1" hangingPunct="1">
              <a:buFontTx/>
              <a:buNone/>
            </a:pPr>
            <a:endParaRPr lang="ur-PK" altLang="en-US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F18A1329-EEA8-29CA-E812-F07E32BB7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Core Operations of ADT</a:t>
            </a:r>
            <a:endParaRPr lang="ur-PK" altLang="en-US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7C8D324E-3865-5B83-559D-355C20709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altLang="en-US" sz="2800"/>
              <a:t>Every Collection ADT should provide a way to:</a:t>
            </a:r>
          </a:p>
          <a:p>
            <a:pPr lvl="1" algn="l" rtl="0"/>
            <a:r>
              <a:rPr lang="en-US" altLang="en-US" sz="2400"/>
              <a:t>add an item</a:t>
            </a:r>
          </a:p>
          <a:p>
            <a:pPr lvl="1" algn="l" rtl="0"/>
            <a:r>
              <a:rPr lang="en-US" altLang="en-US" sz="2400"/>
              <a:t>remove an item</a:t>
            </a:r>
          </a:p>
          <a:p>
            <a:pPr lvl="1" algn="l" rtl="0"/>
            <a:r>
              <a:rPr lang="en-US" altLang="en-US" sz="2400"/>
              <a:t>find, retrieve, or access an item</a:t>
            </a:r>
          </a:p>
          <a:p>
            <a:pPr lvl="1" algn="l" rtl="0"/>
            <a:endParaRPr lang="en-US" altLang="en-US" sz="2400"/>
          </a:p>
          <a:p>
            <a:pPr algn="l" rtl="0"/>
            <a:r>
              <a:rPr lang="en-US" altLang="en-US" sz="2800"/>
              <a:t>Many, many more possibilities</a:t>
            </a:r>
          </a:p>
          <a:p>
            <a:pPr lvl="1" algn="l" rtl="0"/>
            <a:r>
              <a:rPr lang="en-US" altLang="en-US" sz="2400"/>
              <a:t>is the collection empty</a:t>
            </a:r>
          </a:p>
          <a:p>
            <a:pPr lvl="1" algn="l" rtl="0"/>
            <a:r>
              <a:rPr lang="en-US" altLang="en-US" sz="2400"/>
              <a:t>make the collection empty</a:t>
            </a:r>
          </a:p>
          <a:p>
            <a:pPr lvl="1" algn="l" rtl="0"/>
            <a:r>
              <a:rPr lang="en-US" altLang="en-US" sz="2400"/>
              <a:t>give me a sub set of the collection</a:t>
            </a:r>
            <a:endParaRPr lang="ur-PK" altLang="en-US"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78E56E6F-EC9C-227F-9A84-C289C38FB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</a:t>
            </a:r>
            <a:endParaRPr lang="ar-SA" altLang="en-US" dirty="0"/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EBC3B8AE-8E6A-7B6E-9552-94C5BD048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algn="l" rtl="0" eaLnBrk="1" hangingPunct="1">
              <a:buFontTx/>
              <a:buChar char="•"/>
            </a:pPr>
            <a:endParaRPr lang="en-US" altLang="en-US" dirty="0"/>
          </a:p>
          <a:p>
            <a:pPr marL="342900" lvl="1" indent="-342900" algn="l" rtl="0" eaLnBrk="1" hangingPunct="1">
              <a:buFontTx/>
              <a:buChar char="•"/>
            </a:pPr>
            <a:endParaRPr lang="en-US" altLang="en-US" dirty="0"/>
          </a:p>
          <a:p>
            <a:pPr marL="342900" lvl="1" indent="-342900" algn="l" rtl="0" eaLnBrk="1" hangingPunct="1">
              <a:buFontTx/>
              <a:buChar char="•"/>
            </a:pPr>
            <a:r>
              <a:rPr lang="en-US" altLang="en-US" dirty="0"/>
              <a:t>No single data structure works well for all purposes, and so it is important to know the   strengths and limitations of several of them</a:t>
            </a:r>
          </a:p>
          <a:p>
            <a:pPr algn="l" rtl="0" eaLnBrk="1" hangingPunct="1">
              <a:buFontTx/>
              <a:buNone/>
            </a:pPr>
            <a:endParaRPr lang="ur-PK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BC1D38B9-E687-AEC2-9EAC-ECA7D527A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Stacks</a:t>
            </a:r>
            <a:endParaRPr lang="ur-PK" altLang="en-US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D66695DA-B6DB-8A87-D5D1-B2520ADA8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altLang="en-US"/>
              <a:t>Collection with access only to the last element inserted</a:t>
            </a:r>
          </a:p>
          <a:p>
            <a:pPr algn="l" rtl="0"/>
            <a:r>
              <a:rPr lang="en-US" altLang="en-US"/>
              <a:t>Last in first out</a:t>
            </a:r>
          </a:p>
          <a:p>
            <a:pPr algn="l" rtl="0"/>
            <a:r>
              <a:rPr lang="en-US" altLang="en-US"/>
              <a:t>insert/push</a:t>
            </a:r>
          </a:p>
          <a:p>
            <a:pPr algn="l" rtl="0"/>
            <a:r>
              <a:rPr lang="en-US" altLang="en-US"/>
              <a:t>remove/pop</a:t>
            </a:r>
          </a:p>
          <a:p>
            <a:pPr algn="l" rtl="0"/>
            <a:r>
              <a:rPr lang="en-US" altLang="en-US"/>
              <a:t>top</a:t>
            </a:r>
          </a:p>
          <a:p>
            <a:pPr algn="l" rtl="0"/>
            <a:r>
              <a:rPr lang="en-US" altLang="en-US"/>
              <a:t>make empty</a:t>
            </a:r>
          </a:p>
          <a:p>
            <a:pPr algn="l" rtl="0"/>
            <a:endParaRPr lang="en-US" altLang="en-US"/>
          </a:p>
          <a:p>
            <a:pPr algn="l" rtl="0"/>
            <a:endParaRPr lang="en-US" altLang="en-US"/>
          </a:p>
          <a:p>
            <a:pPr algn="l" rtl="0"/>
            <a:endParaRPr lang="ur-PK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7853A1F8-D2D7-E9C6-1F15-3B373963C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57200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1DBCD213-7DED-3C1B-F11D-48AAFBF3D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96240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8CC345D6-7D33-C900-0633-47F4FA9A0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35280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A0F4FAE3-9A7B-5738-DC16-8103FBE4C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74320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8440" name="Line 8">
            <a:extLst>
              <a:ext uri="{FF2B5EF4-FFF2-40B4-BE49-F238E27FC236}">
                <a16:creationId xmlns:a16="http://schemas.microsoft.com/office/drawing/2014/main" id="{B9584198-9DDF-C8BE-4DA2-80962C0CF0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30480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Text Box 9">
            <a:extLst>
              <a:ext uri="{FF2B5EF4-FFF2-40B4-BE49-F238E27FC236}">
                <a16:creationId xmlns:a16="http://schemas.microsoft.com/office/drawing/2014/main" id="{4CF2BC34-1A72-54D1-4BA3-B01D64D25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1" y="2844800"/>
            <a:ext cx="798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Top</a:t>
            </a:r>
          </a:p>
        </p:txBody>
      </p:sp>
      <p:sp>
        <p:nvSpPr>
          <p:cNvPr id="18442" name="Text Box 10">
            <a:extLst>
              <a:ext uri="{FF2B5EF4-FFF2-40B4-BE49-F238E27FC236}">
                <a16:creationId xmlns:a16="http://schemas.microsoft.com/office/drawing/2014/main" id="{1F121996-2969-80CC-781A-026408679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1135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Data4</a:t>
            </a:r>
          </a:p>
        </p:txBody>
      </p:sp>
      <p:sp>
        <p:nvSpPr>
          <p:cNvPr id="18443" name="Text Box 11">
            <a:extLst>
              <a:ext uri="{FF2B5EF4-FFF2-40B4-BE49-F238E27FC236}">
                <a16:creationId xmlns:a16="http://schemas.microsoft.com/office/drawing/2014/main" id="{BA7731C1-0D63-5D62-3C4C-030BD1E47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432175"/>
            <a:ext cx="1135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Data3</a:t>
            </a:r>
          </a:p>
        </p:txBody>
      </p:sp>
      <p:sp>
        <p:nvSpPr>
          <p:cNvPr id="18444" name="Text Box 12">
            <a:extLst>
              <a:ext uri="{FF2B5EF4-FFF2-40B4-BE49-F238E27FC236}">
                <a16:creationId xmlns:a16="http://schemas.microsoft.com/office/drawing/2014/main" id="{A6E8E091-B89B-7B7C-F24B-8906E703D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044950"/>
            <a:ext cx="1135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Data2</a:t>
            </a:r>
          </a:p>
        </p:txBody>
      </p:sp>
      <p:sp>
        <p:nvSpPr>
          <p:cNvPr id="18445" name="Text Box 13">
            <a:extLst>
              <a:ext uri="{FF2B5EF4-FFF2-40B4-BE49-F238E27FC236}">
                <a16:creationId xmlns:a16="http://schemas.microsoft.com/office/drawing/2014/main" id="{5AFBF160-1846-47AA-EC27-B4249EB55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659313"/>
            <a:ext cx="1135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Data1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02C5D429-B48C-4F52-D2E3-8E853CA71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altLang="en-US" dirty="0"/>
              <a:t>Queues</a:t>
            </a:r>
            <a:endParaRPr lang="ur-PK" altLang="en-US" dirty="0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F93760F9-8DCB-8356-3BE0-4E9061589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algn="l" rtl="0"/>
            <a:r>
              <a:rPr lang="en-US" altLang="en-US" dirty="0"/>
              <a:t>Collection with access only to the item that has been present the longest</a:t>
            </a:r>
          </a:p>
          <a:p>
            <a:pPr algn="l" rtl="0"/>
            <a:r>
              <a:rPr lang="en-US" altLang="en-US" dirty="0"/>
              <a:t>Last in last out or first in first out</a:t>
            </a:r>
          </a:p>
          <a:p>
            <a:pPr algn="l" rtl="0"/>
            <a:r>
              <a:rPr lang="en-US" altLang="en-US" dirty="0"/>
              <a:t>enqueue, dequeue, front</a:t>
            </a:r>
          </a:p>
          <a:p>
            <a:pPr algn="l" rtl="0"/>
            <a:r>
              <a:rPr lang="en-US" altLang="en-US" dirty="0"/>
              <a:t>priority queues and dequeue</a:t>
            </a:r>
          </a:p>
          <a:p>
            <a:pPr algn="l" rtl="0"/>
            <a:endParaRPr lang="en-US" altLang="en-US" dirty="0"/>
          </a:p>
          <a:p>
            <a:pPr algn="l" rtl="0">
              <a:buFontTx/>
              <a:buNone/>
            </a:pPr>
            <a:endParaRPr lang="ur-PK" altLang="en-US" dirty="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0EA2AFEF-A785-0D18-BB9A-1512381DE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703888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8AE5F73D-99C6-08B1-812B-5B0B7BC81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70865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422F2A2B-1389-8206-34AC-0B3AD28F7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711825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138DB758-7C19-387E-E816-61AA0BB9F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71500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9464" name="Line 8">
            <a:extLst>
              <a:ext uri="{FF2B5EF4-FFF2-40B4-BE49-F238E27FC236}">
                <a16:creationId xmlns:a16="http://schemas.microsoft.com/office/drawing/2014/main" id="{D0BC0137-ED11-D373-1FFA-F300D1A7FA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95463" y="4941888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Text Box 9">
            <a:extLst>
              <a:ext uri="{FF2B5EF4-FFF2-40B4-BE49-F238E27FC236}">
                <a16:creationId xmlns:a16="http://schemas.microsoft.com/office/drawing/2014/main" id="{94CADA6E-BA8A-E3CD-8C88-61599B53B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8075" y="5805488"/>
            <a:ext cx="1135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Data4</a:t>
            </a:r>
          </a:p>
        </p:txBody>
      </p:sp>
      <p:sp>
        <p:nvSpPr>
          <p:cNvPr id="19466" name="Text Box 10">
            <a:extLst>
              <a:ext uri="{FF2B5EF4-FFF2-40B4-BE49-F238E27FC236}">
                <a16:creationId xmlns:a16="http://schemas.microsoft.com/office/drawing/2014/main" id="{D9EB60E7-0914-CAF4-1EE6-0B3993C14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5" y="5805488"/>
            <a:ext cx="1135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Data3</a:t>
            </a:r>
          </a:p>
        </p:txBody>
      </p:sp>
      <p:sp>
        <p:nvSpPr>
          <p:cNvPr id="19467" name="Text Box 11">
            <a:extLst>
              <a:ext uri="{FF2B5EF4-FFF2-40B4-BE49-F238E27FC236}">
                <a16:creationId xmlns:a16="http://schemas.microsoft.com/office/drawing/2014/main" id="{80F0E879-8BD7-F960-EAA0-439DDC743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275" y="5805488"/>
            <a:ext cx="1135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Data2</a:t>
            </a:r>
          </a:p>
        </p:txBody>
      </p:sp>
      <p:sp>
        <p:nvSpPr>
          <p:cNvPr id="19468" name="Text Box 12">
            <a:extLst>
              <a:ext uri="{FF2B5EF4-FFF2-40B4-BE49-F238E27FC236}">
                <a16:creationId xmlns:a16="http://schemas.microsoft.com/office/drawing/2014/main" id="{70556145-E663-AB8C-B678-B6831CB14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5" y="5805488"/>
            <a:ext cx="1135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Data1</a:t>
            </a:r>
          </a:p>
        </p:txBody>
      </p:sp>
      <p:sp>
        <p:nvSpPr>
          <p:cNvPr id="19469" name="Text Box 13">
            <a:extLst>
              <a:ext uri="{FF2B5EF4-FFF2-40B4-BE49-F238E27FC236}">
                <a16:creationId xmlns:a16="http://schemas.microsoft.com/office/drawing/2014/main" id="{481BFE9A-359C-4519-8CF9-091985BFF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422775"/>
            <a:ext cx="101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Front</a:t>
            </a:r>
          </a:p>
        </p:txBody>
      </p:sp>
      <p:sp>
        <p:nvSpPr>
          <p:cNvPr id="19470" name="Line 14">
            <a:extLst>
              <a:ext uri="{FF2B5EF4-FFF2-40B4-BE49-F238E27FC236}">
                <a16:creationId xmlns:a16="http://schemas.microsoft.com/office/drawing/2014/main" id="{0D7A1FE3-E901-24C9-8E5C-A775C7D48F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5338" y="5105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Text Box 15">
            <a:extLst>
              <a:ext uri="{FF2B5EF4-FFF2-40B4-BE49-F238E27FC236}">
                <a16:creationId xmlns:a16="http://schemas.microsoft.com/office/drawing/2014/main" id="{17E5ADE8-4B0C-8FD5-F8C1-3B44FD310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6063" y="4484688"/>
            <a:ext cx="974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Back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134177E3-4346-9785-DB32-280E7A25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715962"/>
          </a:xfrm>
        </p:spPr>
        <p:txBody>
          <a:bodyPr/>
          <a:lstStyle/>
          <a:p>
            <a:r>
              <a:rPr lang="en-US" altLang="en-US" dirty="0"/>
              <a:t>List</a:t>
            </a:r>
            <a:endParaRPr lang="ur-PK" altLang="en-US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C9D29430-52CF-3260-CB9E-5895CF368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l" rtl="0"/>
            <a:r>
              <a:rPr lang="en-US" altLang="en-US" sz="2800" dirty="0">
                <a:latin typeface="Helvetica" panose="020B0604020202020204" pitchFamily="34" charset="0"/>
              </a:rPr>
              <a:t>A </a:t>
            </a:r>
            <a:r>
              <a:rPr lang="en-US" altLang="en-US" sz="2800" b="1" i="1" dirty="0">
                <a:latin typeface="Helvetica" panose="020B0604020202020204" pitchFamily="34" charset="0"/>
              </a:rPr>
              <a:t>Flexible </a:t>
            </a:r>
            <a:r>
              <a:rPr lang="en-US" altLang="en-US" sz="2800" dirty="0">
                <a:latin typeface="Helvetica" panose="020B0604020202020204" pitchFamily="34" charset="0"/>
              </a:rPr>
              <a:t>structure, because can grow and shrink on demand.</a:t>
            </a:r>
          </a:p>
          <a:p>
            <a:pPr algn="l" rtl="0" eaLnBrk="1" hangingPunct="1">
              <a:buClr>
                <a:schemeClr val="accent1"/>
              </a:buClr>
              <a:buFontTx/>
              <a:buNone/>
            </a:pPr>
            <a:r>
              <a:rPr lang="en-US" altLang="en-US" sz="2800" dirty="0">
                <a:latin typeface="Helvetica" panose="020B0604020202020204" pitchFamily="34" charset="0"/>
              </a:rPr>
              <a:t>Elements can be:</a:t>
            </a:r>
          </a:p>
          <a:p>
            <a:pPr algn="l" rtl="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Helvetica" panose="020B0604020202020204" pitchFamily="34" charset="0"/>
              </a:rPr>
              <a:t>Inserted</a:t>
            </a:r>
          </a:p>
          <a:p>
            <a:pPr algn="l" rtl="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Helvetica" panose="020B0604020202020204" pitchFamily="34" charset="0"/>
              </a:rPr>
              <a:t>Accessed</a:t>
            </a:r>
          </a:p>
          <a:p>
            <a:pPr algn="l" rtl="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Helvetica" panose="020B0604020202020204" pitchFamily="34" charset="0"/>
              </a:rPr>
              <a:t>Deleted</a:t>
            </a:r>
          </a:p>
          <a:p>
            <a:pPr algn="l" rtl="0" eaLnBrk="1" hangingPunct="1">
              <a:buClr>
                <a:schemeClr val="tx1"/>
              </a:buClr>
              <a:buFontTx/>
              <a:buNone/>
            </a:pPr>
            <a:r>
              <a:rPr lang="en-US" altLang="en-US" sz="2800" dirty="0">
                <a:latin typeface="Helvetica" panose="020B0604020202020204" pitchFamily="34" charset="0"/>
              </a:rPr>
              <a:t>At </a:t>
            </a:r>
            <a:r>
              <a:rPr lang="en-US" altLang="en-US" sz="2800" b="1" i="1" dirty="0">
                <a:latin typeface="Helvetica" panose="020B0604020202020204" pitchFamily="34" charset="0"/>
              </a:rPr>
              <a:t>any </a:t>
            </a:r>
            <a:r>
              <a:rPr lang="en-US" altLang="en-US" sz="2800" dirty="0">
                <a:latin typeface="Helvetica" panose="020B0604020202020204" pitchFamily="34" charset="0"/>
              </a:rPr>
              <a:t>position</a:t>
            </a:r>
          </a:p>
          <a:p>
            <a:pPr algn="l" rtl="0"/>
            <a:endParaRPr lang="ur-PK" altLang="en-US" sz="2800" dirty="0"/>
          </a:p>
        </p:txBody>
      </p:sp>
      <p:grpSp>
        <p:nvGrpSpPr>
          <p:cNvPr id="20484" name="Group 4">
            <a:extLst>
              <a:ext uri="{FF2B5EF4-FFF2-40B4-BE49-F238E27FC236}">
                <a16:creationId xmlns:a16="http://schemas.microsoft.com/office/drawing/2014/main" id="{5DF03749-4504-B26A-B852-5B303D372FFD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741988"/>
            <a:ext cx="1600200" cy="685800"/>
            <a:chOff x="432" y="3408"/>
            <a:chExt cx="1008" cy="432"/>
          </a:xfrm>
        </p:grpSpPr>
        <p:sp>
          <p:nvSpPr>
            <p:cNvPr id="20501" name="Rectangle 5">
              <a:extLst>
                <a:ext uri="{FF2B5EF4-FFF2-40B4-BE49-F238E27FC236}">
                  <a16:creationId xmlns:a16="http://schemas.microsoft.com/office/drawing/2014/main" id="{9D869FC5-BE2E-02B7-6040-9A90B77CC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408"/>
              <a:ext cx="1008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en-US"/>
            </a:p>
          </p:txBody>
        </p:sp>
        <p:sp>
          <p:nvSpPr>
            <p:cNvPr id="20502" name="Line 6">
              <a:extLst>
                <a:ext uri="{FF2B5EF4-FFF2-40B4-BE49-F238E27FC236}">
                  <a16:creationId xmlns:a16="http://schemas.microsoft.com/office/drawing/2014/main" id="{305007B0-E9C3-AFD7-2746-983E7FFDD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40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85" name="Group 7">
            <a:extLst>
              <a:ext uri="{FF2B5EF4-FFF2-40B4-BE49-F238E27FC236}">
                <a16:creationId xmlns:a16="http://schemas.microsoft.com/office/drawing/2014/main" id="{726B5FC8-21D6-6461-671D-C82CC401E107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5741988"/>
            <a:ext cx="1600200" cy="685800"/>
            <a:chOff x="432" y="3408"/>
            <a:chExt cx="1008" cy="432"/>
          </a:xfrm>
        </p:grpSpPr>
        <p:sp>
          <p:nvSpPr>
            <p:cNvPr id="20499" name="Rectangle 8">
              <a:extLst>
                <a:ext uri="{FF2B5EF4-FFF2-40B4-BE49-F238E27FC236}">
                  <a16:creationId xmlns:a16="http://schemas.microsoft.com/office/drawing/2014/main" id="{851826BC-9E51-BD17-F307-DCDC331B2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408"/>
              <a:ext cx="1008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en-US"/>
            </a:p>
          </p:txBody>
        </p:sp>
        <p:sp>
          <p:nvSpPr>
            <p:cNvPr id="20500" name="Line 9">
              <a:extLst>
                <a:ext uri="{FF2B5EF4-FFF2-40B4-BE49-F238E27FC236}">
                  <a16:creationId xmlns:a16="http://schemas.microsoft.com/office/drawing/2014/main" id="{CC8958AC-2EFF-B689-616A-A6291DA65A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40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86" name="Group 10">
            <a:extLst>
              <a:ext uri="{FF2B5EF4-FFF2-40B4-BE49-F238E27FC236}">
                <a16:creationId xmlns:a16="http://schemas.microsoft.com/office/drawing/2014/main" id="{C00B696F-BF94-7019-EE0B-78802B46F0F9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5741988"/>
            <a:ext cx="1600200" cy="685800"/>
            <a:chOff x="432" y="3408"/>
            <a:chExt cx="1008" cy="432"/>
          </a:xfrm>
        </p:grpSpPr>
        <p:sp>
          <p:nvSpPr>
            <p:cNvPr id="20497" name="Rectangle 11">
              <a:extLst>
                <a:ext uri="{FF2B5EF4-FFF2-40B4-BE49-F238E27FC236}">
                  <a16:creationId xmlns:a16="http://schemas.microsoft.com/office/drawing/2014/main" id="{3DECD9B2-C8CF-1A36-1703-0E4F04027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408"/>
              <a:ext cx="1008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en-US"/>
            </a:p>
          </p:txBody>
        </p:sp>
        <p:sp>
          <p:nvSpPr>
            <p:cNvPr id="20498" name="Line 12">
              <a:extLst>
                <a:ext uri="{FF2B5EF4-FFF2-40B4-BE49-F238E27FC236}">
                  <a16:creationId xmlns:a16="http://schemas.microsoft.com/office/drawing/2014/main" id="{2C832E4B-0BCF-EE0B-EC96-A7169D1ED0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40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87" name="Group 13">
            <a:extLst>
              <a:ext uri="{FF2B5EF4-FFF2-40B4-BE49-F238E27FC236}">
                <a16:creationId xmlns:a16="http://schemas.microsoft.com/office/drawing/2014/main" id="{D212F66B-0F6D-8A39-9731-C9A8397B8399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5741988"/>
            <a:ext cx="1600200" cy="685800"/>
            <a:chOff x="432" y="3408"/>
            <a:chExt cx="1008" cy="432"/>
          </a:xfrm>
        </p:grpSpPr>
        <p:sp>
          <p:nvSpPr>
            <p:cNvPr id="20495" name="Rectangle 14">
              <a:extLst>
                <a:ext uri="{FF2B5EF4-FFF2-40B4-BE49-F238E27FC236}">
                  <a16:creationId xmlns:a16="http://schemas.microsoft.com/office/drawing/2014/main" id="{DCE0385A-B535-3024-F90E-0C9B98C2C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408"/>
              <a:ext cx="1008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ar-SA" altLang="en-US"/>
            </a:p>
          </p:txBody>
        </p:sp>
        <p:sp>
          <p:nvSpPr>
            <p:cNvPr id="20496" name="Line 15">
              <a:extLst>
                <a:ext uri="{FF2B5EF4-FFF2-40B4-BE49-F238E27FC236}">
                  <a16:creationId xmlns:a16="http://schemas.microsoft.com/office/drawing/2014/main" id="{D6C205A0-9A52-0ABD-8E75-343D3DFD16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40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8" name="Line 16">
            <a:extLst>
              <a:ext uri="{FF2B5EF4-FFF2-40B4-BE49-F238E27FC236}">
                <a16:creationId xmlns:a16="http://schemas.microsoft.com/office/drawing/2014/main" id="{788412E1-024D-360C-9655-D070AE12C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597058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17">
            <a:extLst>
              <a:ext uri="{FF2B5EF4-FFF2-40B4-BE49-F238E27FC236}">
                <a16:creationId xmlns:a16="http://schemas.microsoft.com/office/drawing/2014/main" id="{DFB0B90C-AF72-348E-98C9-B9EA27D54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97058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8">
            <a:extLst>
              <a:ext uri="{FF2B5EF4-FFF2-40B4-BE49-F238E27FC236}">
                <a16:creationId xmlns:a16="http://schemas.microsoft.com/office/drawing/2014/main" id="{24631B3B-B986-DCD3-EF24-CD6CDA2E59E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97058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20">
            <a:extLst>
              <a:ext uri="{FF2B5EF4-FFF2-40B4-BE49-F238E27FC236}">
                <a16:creationId xmlns:a16="http://schemas.microsoft.com/office/drawing/2014/main" id="{652BAFA8-E963-B426-E4FB-AB55D00744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5360988"/>
            <a:ext cx="5334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Text Box 21">
            <a:extLst>
              <a:ext uri="{FF2B5EF4-FFF2-40B4-BE49-F238E27FC236}">
                <a16:creationId xmlns:a16="http://schemas.microsoft.com/office/drawing/2014/main" id="{D5E68CF6-9C93-458D-2F4C-C99F2E469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5045075"/>
            <a:ext cx="757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first</a:t>
            </a:r>
          </a:p>
        </p:txBody>
      </p:sp>
      <p:sp>
        <p:nvSpPr>
          <p:cNvPr id="20493" name="Line 22">
            <a:extLst>
              <a:ext uri="{FF2B5EF4-FFF2-40B4-BE49-F238E27FC236}">
                <a16:creationId xmlns:a16="http://schemas.microsoft.com/office/drawing/2014/main" id="{6078FF4B-5454-F75B-C7A8-BA7B6DD107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5208588"/>
            <a:ext cx="8382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Text Box 23">
            <a:extLst>
              <a:ext uri="{FF2B5EF4-FFF2-40B4-BE49-F238E27FC236}">
                <a16:creationId xmlns:a16="http://schemas.microsoft.com/office/drawing/2014/main" id="{397E3B62-22CF-003E-BD20-2DE949D22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751388"/>
            <a:ext cx="7381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last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294D0815-D571-8E31-C03F-4B90F6DC3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639762"/>
          </a:xfrm>
        </p:spPr>
        <p:txBody>
          <a:bodyPr/>
          <a:lstStyle/>
          <a:p>
            <a:r>
              <a:rPr lang="en-US" altLang="en-US" dirty="0"/>
              <a:t>Tree</a:t>
            </a:r>
            <a:endParaRPr lang="ur-PK" altLang="en-US" dirty="0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C5389E6-93EB-DAF1-3CEB-01A16E162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35563"/>
          </a:xfrm>
        </p:spPr>
        <p:txBody>
          <a:bodyPr/>
          <a:lstStyle/>
          <a:p>
            <a:pPr algn="l" rtl="0"/>
            <a:r>
              <a:rPr lang="en-US" altLang="en-US" sz="2400" dirty="0">
                <a:latin typeface="Helvetica" panose="020B0604020202020204" pitchFamily="34" charset="0"/>
              </a:rPr>
              <a:t>A </a:t>
            </a:r>
            <a:r>
              <a:rPr lang="en-US" altLang="en-US" sz="2400" b="1" i="1" dirty="0">
                <a:solidFill>
                  <a:schemeClr val="accent2"/>
                </a:solidFill>
                <a:latin typeface="Helvetica" panose="020B0604020202020204" pitchFamily="34" charset="0"/>
              </a:rPr>
              <a:t>Tree</a:t>
            </a:r>
            <a:r>
              <a:rPr lang="en-US" altLang="en-US" sz="2400" b="1" i="1" dirty="0">
                <a:latin typeface="Helvetica" panose="020B0604020202020204" pitchFamily="34" charset="0"/>
              </a:rPr>
              <a:t> </a:t>
            </a:r>
            <a:r>
              <a:rPr lang="en-US" altLang="en-US" sz="2400" dirty="0">
                <a:latin typeface="Helvetica" panose="020B0604020202020204" pitchFamily="34" charset="0"/>
              </a:rPr>
              <a:t>is a collection of elements called </a:t>
            </a:r>
            <a:r>
              <a:rPr lang="en-US" altLang="en-US" sz="2400" b="1" i="1" dirty="0">
                <a:solidFill>
                  <a:schemeClr val="accent2"/>
                </a:solidFill>
                <a:latin typeface="Helvetica" panose="020B0604020202020204" pitchFamily="34" charset="0"/>
              </a:rPr>
              <a:t>nodes</a:t>
            </a:r>
            <a:r>
              <a:rPr lang="en-US" altLang="en-US" sz="2400" b="1" i="1" dirty="0">
                <a:latin typeface="Helvetica" panose="020B0604020202020204" pitchFamily="34" charset="0"/>
              </a:rPr>
              <a:t>.</a:t>
            </a:r>
            <a:endParaRPr lang="en-US" altLang="en-US" sz="2400" i="1" dirty="0">
              <a:latin typeface="Helvetica" panose="020B0604020202020204" pitchFamily="34" charset="0"/>
            </a:endParaRPr>
          </a:p>
          <a:p>
            <a:pPr algn="l" rtl="0"/>
            <a:r>
              <a:rPr lang="en-US" altLang="en-US" sz="2400" dirty="0">
                <a:latin typeface="Helvetica" panose="020B0604020202020204" pitchFamily="34" charset="0"/>
              </a:rPr>
              <a:t>One of the node is distinguished as a </a:t>
            </a:r>
            <a:r>
              <a:rPr lang="en-US" altLang="en-US" sz="2400" b="1" i="1" dirty="0">
                <a:solidFill>
                  <a:schemeClr val="accent2"/>
                </a:solidFill>
                <a:latin typeface="Helvetica" panose="020B0604020202020204" pitchFamily="34" charset="0"/>
              </a:rPr>
              <a:t>root</a:t>
            </a:r>
            <a:r>
              <a:rPr lang="en-US" altLang="en-US" sz="2400" dirty="0">
                <a:latin typeface="Helvetica" panose="020B0604020202020204" pitchFamily="34" charset="0"/>
              </a:rPr>
              <a:t>, along with a relation (“parenthood”) that places a hierarchical structure on the nodes.</a:t>
            </a:r>
          </a:p>
          <a:p>
            <a:pPr algn="l" rtl="0"/>
            <a:endParaRPr lang="en-US" altLang="en-US" sz="2400" dirty="0">
              <a:latin typeface="Helvetica" panose="020B0604020202020204" pitchFamily="34" charset="0"/>
            </a:endParaRPr>
          </a:p>
          <a:p>
            <a:pPr algn="l" rtl="0">
              <a:buFontTx/>
              <a:buNone/>
            </a:pPr>
            <a:endParaRPr lang="ur-PK" altLang="en-US" sz="2400" dirty="0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AD8A1E2B-B8A1-2ED0-F6F8-ADE0C7D4B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505200"/>
            <a:ext cx="1219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1509" name="Line 5">
            <a:extLst>
              <a:ext uri="{FF2B5EF4-FFF2-40B4-BE49-F238E27FC236}">
                <a16:creationId xmlns:a16="http://schemas.microsoft.com/office/drawing/2014/main" id="{4F91811E-73DD-56A2-7199-E8DAE1A852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886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">
            <a:extLst>
              <a:ext uri="{FF2B5EF4-FFF2-40B4-BE49-F238E27FC236}">
                <a16:creationId xmlns:a16="http://schemas.microsoft.com/office/drawing/2014/main" id="{F9A6FA1A-9A36-E737-2DDF-6C13D2EFF50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886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7">
            <a:extLst>
              <a:ext uri="{FF2B5EF4-FFF2-40B4-BE49-F238E27FC236}">
                <a16:creationId xmlns:a16="http://schemas.microsoft.com/office/drawing/2014/main" id="{B4224CA0-4EA6-1EA0-FBE4-DAB6165FD1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4191000"/>
            <a:ext cx="4572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8">
            <a:extLst>
              <a:ext uri="{FF2B5EF4-FFF2-40B4-BE49-F238E27FC236}">
                <a16:creationId xmlns:a16="http://schemas.microsoft.com/office/drawing/2014/main" id="{C0C65367-9DF8-FA41-C56C-147251E1F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4191000"/>
            <a:ext cx="6858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Rectangle 9">
            <a:extLst>
              <a:ext uri="{FF2B5EF4-FFF2-40B4-BE49-F238E27FC236}">
                <a16:creationId xmlns:a16="http://schemas.microsoft.com/office/drawing/2014/main" id="{4E668289-2248-C52D-6BE0-13B693BF3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724400"/>
            <a:ext cx="1219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1514" name="Line 10">
            <a:extLst>
              <a:ext uri="{FF2B5EF4-FFF2-40B4-BE49-F238E27FC236}">
                <a16:creationId xmlns:a16="http://schemas.microsoft.com/office/drawing/2014/main" id="{2E1D5D70-12DE-4ABF-6D38-4046DAC17D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5105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>
            <a:extLst>
              <a:ext uri="{FF2B5EF4-FFF2-40B4-BE49-F238E27FC236}">
                <a16:creationId xmlns:a16="http://schemas.microsoft.com/office/drawing/2014/main" id="{EC2BE878-41C3-DD4C-6377-3F07C4B2C7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Rectangle 12">
            <a:extLst>
              <a:ext uri="{FF2B5EF4-FFF2-40B4-BE49-F238E27FC236}">
                <a16:creationId xmlns:a16="http://schemas.microsoft.com/office/drawing/2014/main" id="{F5686EC5-25C6-19A4-EA33-D013B43EC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724400"/>
            <a:ext cx="1219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1517" name="Line 13">
            <a:extLst>
              <a:ext uri="{FF2B5EF4-FFF2-40B4-BE49-F238E27FC236}">
                <a16:creationId xmlns:a16="http://schemas.microsoft.com/office/drawing/2014/main" id="{B565DEA4-D11B-227E-EA33-5370516753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105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>
            <a:extLst>
              <a:ext uri="{FF2B5EF4-FFF2-40B4-BE49-F238E27FC236}">
                <a16:creationId xmlns:a16="http://schemas.microsoft.com/office/drawing/2014/main" id="{48DFBA49-5271-01FC-1D73-093E5B5A64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>
            <a:extLst>
              <a:ext uri="{FF2B5EF4-FFF2-40B4-BE49-F238E27FC236}">
                <a16:creationId xmlns:a16="http://schemas.microsoft.com/office/drawing/2014/main" id="{1037946C-791A-79A1-7938-79BD0BFC62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29718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Text Box 16">
            <a:extLst>
              <a:ext uri="{FF2B5EF4-FFF2-40B4-BE49-F238E27FC236}">
                <a16:creationId xmlns:a16="http://schemas.microsoft.com/office/drawing/2014/main" id="{15F6A1A1-80E2-8482-5990-C168099B7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575" y="2605088"/>
            <a:ext cx="936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Root</a:t>
            </a:r>
          </a:p>
        </p:txBody>
      </p:sp>
      <p:sp>
        <p:nvSpPr>
          <p:cNvPr id="21521" name="Line 17">
            <a:extLst>
              <a:ext uri="{FF2B5EF4-FFF2-40B4-BE49-F238E27FC236}">
                <a16:creationId xmlns:a16="http://schemas.microsoft.com/office/drawing/2014/main" id="{304EA361-802C-2EE1-DFD6-A6AE707B06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5486400"/>
            <a:ext cx="457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>
            <a:extLst>
              <a:ext uri="{FF2B5EF4-FFF2-40B4-BE49-F238E27FC236}">
                <a16:creationId xmlns:a16="http://schemas.microsoft.com/office/drawing/2014/main" id="{8705F12D-CDA0-0FD6-3873-0FDE04A922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5410200"/>
            <a:ext cx="685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Rectangle 19">
            <a:extLst>
              <a:ext uri="{FF2B5EF4-FFF2-40B4-BE49-F238E27FC236}">
                <a16:creationId xmlns:a16="http://schemas.microsoft.com/office/drawing/2014/main" id="{7168090E-AA62-D025-0035-3E1C2C6A9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715000"/>
            <a:ext cx="1219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1524" name="Line 20">
            <a:extLst>
              <a:ext uri="{FF2B5EF4-FFF2-40B4-BE49-F238E27FC236}">
                <a16:creationId xmlns:a16="http://schemas.microsoft.com/office/drawing/2014/main" id="{11FB3CC8-D40E-1AF7-7DF0-E39FAA8217A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6096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Line 21">
            <a:extLst>
              <a:ext uri="{FF2B5EF4-FFF2-40B4-BE49-F238E27FC236}">
                <a16:creationId xmlns:a16="http://schemas.microsoft.com/office/drawing/2014/main" id="{47C749E0-FFB2-D8E9-EF4F-639B061A35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6096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Rectangle 22">
            <a:extLst>
              <a:ext uri="{FF2B5EF4-FFF2-40B4-BE49-F238E27FC236}">
                <a16:creationId xmlns:a16="http://schemas.microsoft.com/office/drawing/2014/main" id="{79EDB70E-B10A-AE22-E573-8F0B073C6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715000"/>
            <a:ext cx="1219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1527" name="Line 23">
            <a:extLst>
              <a:ext uri="{FF2B5EF4-FFF2-40B4-BE49-F238E27FC236}">
                <a16:creationId xmlns:a16="http://schemas.microsoft.com/office/drawing/2014/main" id="{D4F6E5A7-0E9A-746A-3947-19CCEA5232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6096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Line 24">
            <a:extLst>
              <a:ext uri="{FF2B5EF4-FFF2-40B4-BE49-F238E27FC236}">
                <a16:creationId xmlns:a16="http://schemas.microsoft.com/office/drawing/2014/main" id="{EC051899-E75F-446E-F0F8-38A51A191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6096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Line 25">
            <a:extLst>
              <a:ext uri="{FF2B5EF4-FFF2-40B4-BE49-F238E27FC236}">
                <a16:creationId xmlns:a16="http://schemas.microsoft.com/office/drawing/2014/main" id="{651E6E60-7E5F-E0BF-4BC4-133632C9D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6096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Line 26">
            <a:extLst>
              <a:ext uri="{FF2B5EF4-FFF2-40B4-BE49-F238E27FC236}">
                <a16:creationId xmlns:a16="http://schemas.microsoft.com/office/drawing/2014/main" id="{CD433F5F-ED71-16AF-2809-B202708BE3B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6096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Line 27">
            <a:extLst>
              <a:ext uri="{FF2B5EF4-FFF2-40B4-BE49-F238E27FC236}">
                <a16:creationId xmlns:a16="http://schemas.microsoft.com/office/drawing/2014/main" id="{B1A58932-5AF3-D46A-DE20-33725F1F58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6096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2" name="Line 28">
            <a:extLst>
              <a:ext uri="{FF2B5EF4-FFF2-40B4-BE49-F238E27FC236}">
                <a16:creationId xmlns:a16="http://schemas.microsoft.com/office/drawing/2014/main" id="{A94E5B39-D103-DFC2-B100-3729C3DB34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6096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Line 30">
            <a:extLst>
              <a:ext uri="{FF2B5EF4-FFF2-40B4-BE49-F238E27FC236}">
                <a16:creationId xmlns:a16="http://schemas.microsoft.com/office/drawing/2014/main" id="{D1508B31-3D59-8E56-82CE-0DBDED953B9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410200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4" name="Rectangle 31">
            <a:extLst>
              <a:ext uri="{FF2B5EF4-FFF2-40B4-BE49-F238E27FC236}">
                <a16:creationId xmlns:a16="http://schemas.microsoft.com/office/drawing/2014/main" id="{7D29B416-563B-2B53-A7E7-C73A5043D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867400"/>
            <a:ext cx="1219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1535" name="Line 32">
            <a:extLst>
              <a:ext uri="{FF2B5EF4-FFF2-40B4-BE49-F238E27FC236}">
                <a16:creationId xmlns:a16="http://schemas.microsoft.com/office/drawing/2014/main" id="{CB596905-554C-76BB-FF3C-935CD2CA31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6248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6" name="Line 35">
            <a:extLst>
              <a:ext uri="{FF2B5EF4-FFF2-40B4-BE49-F238E27FC236}">
                <a16:creationId xmlns:a16="http://schemas.microsoft.com/office/drawing/2014/main" id="{C6B5F83A-B90D-F1E1-6CEF-E4E22579D7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6248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7" name="Line 21">
            <a:extLst>
              <a:ext uri="{FF2B5EF4-FFF2-40B4-BE49-F238E27FC236}">
                <a16:creationId xmlns:a16="http://schemas.microsoft.com/office/drawing/2014/main" id="{A5122F86-8125-1C04-AE01-16E138E5A06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6248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Line 27">
            <a:extLst>
              <a:ext uri="{FF2B5EF4-FFF2-40B4-BE49-F238E27FC236}">
                <a16:creationId xmlns:a16="http://schemas.microsoft.com/office/drawing/2014/main" id="{841DCB9C-E780-C1CA-51D6-DF6891DCB0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6248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B3D5791-4D21-03E8-FEA0-03452DAEDBD3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Data Structures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92B3F93-EE81-F409-E4ED-0FC637AC028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olidFill>
                  <a:srgbClr val="FF0000"/>
                </a:solidFill>
              </a:rPr>
              <a:t>“Clever”</a:t>
            </a:r>
            <a:r>
              <a:rPr lang="en-US" altLang="en-US"/>
              <a:t> ways to organize information in order to enable </a:t>
            </a:r>
            <a:r>
              <a:rPr lang="en-US" altLang="en-US">
                <a:solidFill>
                  <a:srgbClr val="FF0000"/>
                </a:solidFill>
              </a:rPr>
              <a:t>efficient</a:t>
            </a:r>
            <a:r>
              <a:rPr lang="en-US" altLang="en-US"/>
              <a:t> computation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What do we mean by clever?</a:t>
            </a:r>
          </a:p>
          <a:p>
            <a:pPr lvl="1" eaLnBrk="1" hangingPunct="1"/>
            <a:r>
              <a:rPr lang="en-US" altLang="en-US"/>
              <a:t>What do we mean by efficient?</a:t>
            </a:r>
          </a:p>
        </p:txBody>
      </p:sp>
      <p:sp>
        <p:nvSpPr>
          <p:cNvPr id="15364" name="Slide Number Placeholder 6">
            <a:extLst>
              <a:ext uri="{FF2B5EF4-FFF2-40B4-BE49-F238E27FC236}">
                <a16:creationId xmlns:a16="http://schemas.microsoft.com/office/drawing/2014/main" id="{CF2B7D25-DD1C-415C-3F0B-8532E6BE0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D5FCE2CF-B608-418D-B12A-568D1E0516ED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5000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B7291B79-B33A-5568-9DA1-8FC994B9682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Picking the best Data Structure for the job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6ADDD67-0E6C-C19B-DC95-CFC53292B61C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33400" y="1981200"/>
            <a:ext cx="7924800" cy="4114800"/>
          </a:xfrm>
        </p:spPr>
        <p:txBody>
          <a:bodyPr/>
          <a:lstStyle/>
          <a:p>
            <a:pPr eaLnBrk="1" hangingPunct="1"/>
            <a:r>
              <a:rPr lang="en-US" altLang="en-US"/>
              <a:t>The data structure you pick needs to </a:t>
            </a:r>
            <a:r>
              <a:rPr lang="en-US" altLang="en-US" i="1"/>
              <a:t>support</a:t>
            </a:r>
            <a:r>
              <a:rPr lang="en-US" altLang="en-US"/>
              <a:t> the operations you need</a:t>
            </a:r>
          </a:p>
          <a:p>
            <a:pPr eaLnBrk="1" hangingPunct="1"/>
            <a:r>
              <a:rPr lang="en-US" altLang="en-US"/>
              <a:t>Ideally it supports the operations you will use most often in an </a:t>
            </a:r>
            <a:r>
              <a:rPr lang="en-US" altLang="en-US" i="1"/>
              <a:t>efficient</a:t>
            </a:r>
            <a:r>
              <a:rPr lang="en-US" altLang="en-US"/>
              <a:t> manner</a:t>
            </a:r>
          </a:p>
          <a:p>
            <a:pPr eaLnBrk="1" hangingPunct="1"/>
            <a:r>
              <a:rPr lang="en-US" altLang="en-US"/>
              <a:t>Examples of operations:</a:t>
            </a:r>
          </a:p>
          <a:p>
            <a:pPr lvl="1" eaLnBrk="1" hangingPunct="1"/>
            <a:r>
              <a:rPr lang="en-US" altLang="en-US"/>
              <a:t>A </a:t>
            </a:r>
            <a:r>
              <a:rPr lang="en-US" altLang="en-US" b="1" i="1"/>
              <a:t>List</a:t>
            </a:r>
            <a:r>
              <a:rPr lang="en-US" altLang="en-US" b="1"/>
              <a:t> </a:t>
            </a:r>
            <a:r>
              <a:rPr lang="en-US" altLang="en-US"/>
              <a:t>with operations </a:t>
            </a:r>
            <a:r>
              <a:rPr lang="en-US" altLang="en-US" b="1">
                <a:latin typeface="Courier New" panose="02070309020205020404" pitchFamily="49" charset="0"/>
              </a:rPr>
              <a:t>insert</a:t>
            </a:r>
            <a:r>
              <a:rPr lang="en-US" altLang="en-US"/>
              <a:t> and </a:t>
            </a:r>
            <a:r>
              <a:rPr lang="en-US" altLang="en-US" b="1">
                <a:latin typeface="Courier New" panose="02070309020205020404" pitchFamily="49" charset="0"/>
              </a:rPr>
              <a:t>delete</a:t>
            </a:r>
            <a:endParaRPr lang="en-US" altLang="en-US"/>
          </a:p>
          <a:p>
            <a:pPr lvl="1" eaLnBrk="1" hangingPunct="1"/>
            <a:r>
              <a:rPr lang="en-US" altLang="en-US"/>
              <a:t>A </a:t>
            </a:r>
            <a:r>
              <a:rPr lang="en-US" altLang="en-US" b="1" i="1"/>
              <a:t>Stack</a:t>
            </a:r>
            <a:r>
              <a:rPr lang="en-US" altLang="en-US" b="1"/>
              <a:t> </a:t>
            </a:r>
            <a:r>
              <a:rPr lang="en-US" altLang="en-US"/>
              <a:t>with operations </a:t>
            </a:r>
            <a:r>
              <a:rPr lang="en-US" altLang="en-US" b="1">
                <a:latin typeface="Courier New" panose="02070309020205020404" pitchFamily="49" charset="0"/>
              </a:rPr>
              <a:t>push</a:t>
            </a:r>
            <a:r>
              <a:rPr lang="en-US" altLang="en-US"/>
              <a:t> and </a:t>
            </a:r>
            <a:r>
              <a:rPr lang="en-US" altLang="en-US" b="1">
                <a:latin typeface="Courier New" panose="02070309020205020404" pitchFamily="49" charset="0"/>
              </a:rPr>
              <a:t>pop</a:t>
            </a:r>
            <a:endParaRPr lang="en-US" altLang="en-US"/>
          </a:p>
        </p:txBody>
      </p:sp>
      <p:sp>
        <p:nvSpPr>
          <p:cNvPr id="17412" name="Slide Number Placeholder 6">
            <a:extLst>
              <a:ext uri="{FF2B5EF4-FFF2-40B4-BE49-F238E27FC236}">
                <a16:creationId xmlns:a16="http://schemas.microsoft.com/office/drawing/2014/main" id="{CAD31EEC-7179-0F56-90EF-B1A2E77147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A2A017DE-1AB4-45DD-9D44-8845578BED79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5000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049C8B5-371F-4480-7870-D5804C9A29F5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Terminology</a:t>
            </a:r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87FAEEB7-0C8A-0BDE-AB4F-585AA4C60282}"/>
              </a:ext>
            </a:extLst>
          </p:cNvPr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828800"/>
            <a:ext cx="7772400" cy="38862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/>
              <a:t>Abstract Data Type (ADT)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/>
              <a:t>Mathematical description of an object with set of operations on the object.  Useful building block.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/>
              <a:t>Algorithm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/>
              <a:t>A high level, language independent, description of a step-by-step process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/>
              <a:t>Data structure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/>
              <a:t>A specific family of algorithms for implementing an abstract data type.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/>
              <a:t>Implementation of data structure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400"/>
              <a:t>A specific implementation in a specific language</a:t>
            </a:r>
          </a:p>
        </p:txBody>
      </p:sp>
      <p:sp>
        <p:nvSpPr>
          <p:cNvPr id="19460" name="Slide Number Placeholder 6">
            <a:extLst>
              <a:ext uri="{FF2B5EF4-FFF2-40B4-BE49-F238E27FC236}">
                <a16:creationId xmlns:a16="http://schemas.microsoft.com/office/drawing/2014/main" id="{992AAD36-5965-BCBE-4186-A0BCD317A7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121DADCE-EC4D-40F7-90B9-C5922B5A7E9F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5000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C5B472E-6E4D-8550-5331-8F119F4C7B1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Terminology examples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617DC87-581E-3415-01B7-90F76C093495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</a:t>
            </a:r>
            <a:r>
              <a:rPr lang="en-US" altLang="en-US" sz="2800" i="1"/>
              <a:t> </a:t>
            </a:r>
            <a:r>
              <a:rPr lang="en-US" altLang="en-US" sz="2800"/>
              <a:t>stack is an </a:t>
            </a:r>
            <a:r>
              <a:rPr lang="en-US" altLang="en-US" sz="2800" i="1"/>
              <a:t>abstract data type </a:t>
            </a:r>
            <a:r>
              <a:rPr lang="en-US" altLang="en-US" sz="2800"/>
              <a:t> supporting push, pop and isEmpty operations</a:t>
            </a:r>
            <a:endParaRPr lang="en-US" altLang="en-US" sz="2800" i="1"/>
          </a:p>
          <a:p>
            <a:pPr eaLnBrk="1" hangingPunct="1"/>
            <a:r>
              <a:rPr lang="en-US" altLang="en-US" sz="2800"/>
              <a:t>A stack </a:t>
            </a:r>
            <a:r>
              <a:rPr lang="en-US" altLang="en-US" sz="2800" i="1"/>
              <a:t>data structure</a:t>
            </a:r>
            <a:r>
              <a:rPr lang="en-US" altLang="en-US" sz="2800"/>
              <a:t> could use an array, a linked list, or anything that can hold data</a:t>
            </a:r>
          </a:p>
          <a:p>
            <a:pPr eaLnBrk="1" hangingPunct="1"/>
            <a:r>
              <a:rPr lang="en-US" altLang="en-US" sz="2800"/>
              <a:t>One stack </a:t>
            </a:r>
            <a:r>
              <a:rPr lang="en-US" altLang="en-US" sz="2800" i="1"/>
              <a:t>implementation</a:t>
            </a:r>
            <a:r>
              <a:rPr lang="en-US" altLang="en-US" sz="2800"/>
              <a:t> is java.util.Stack; another is java.util.LinkedList</a:t>
            </a:r>
            <a:endParaRPr lang="en-US" altLang="en-US" sz="2800" i="1"/>
          </a:p>
          <a:p>
            <a:pPr eaLnBrk="1" hangingPunct="1"/>
            <a:endParaRPr lang="en-US" altLang="en-US" sz="2800" i="1"/>
          </a:p>
        </p:txBody>
      </p:sp>
      <p:sp>
        <p:nvSpPr>
          <p:cNvPr id="21508" name="Slide Number Placeholder 6">
            <a:extLst>
              <a:ext uri="{FF2B5EF4-FFF2-40B4-BE49-F238E27FC236}">
                <a16:creationId xmlns:a16="http://schemas.microsoft.com/office/drawing/2014/main" id="{4D4D3010-D050-D183-EF5D-D0699AA7BC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A92AE3C4-79E7-4B7B-850D-3A66C363D2BE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5000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D9E3C75-C44C-06DB-B7E5-43E8E544D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Basic Data Structure</a:t>
            </a:r>
            <a:endParaRPr lang="ur-PK" altLang="en-US"/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94EE24B9-0288-33F9-4991-7188DAF6C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362200"/>
            <a:ext cx="2514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Basic Data Structures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41872E7B-DAB8-5C81-1241-D3B079124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24200"/>
            <a:ext cx="2514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Linear Data Structures</a:t>
            </a:r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675F6799-43A5-FF91-D8DC-C794D46E1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168650"/>
            <a:ext cx="2971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Non-Linear Data Structures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823FCAD3-A188-55FA-E87B-521920C76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86200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Arrays</a:t>
            </a: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CA0BCDB3-59ED-46C8-03E8-28EFCDA9D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88620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Linked Lists</a:t>
            </a: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587129FD-E780-BE6B-9191-D975A879A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886200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Stacks</a:t>
            </a: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435340BE-AE78-7862-E357-328438FDB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88620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Queues</a:t>
            </a: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E1D2B434-9987-0AD4-63B8-EAC9CBC41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886200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Trees</a:t>
            </a:r>
          </a:p>
        </p:txBody>
      </p:sp>
      <p:sp>
        <p:nvSpPr>
          <p:cNvPr id="8203" name="Text Box 11">
            <a:extLst>
              <a:ext uri="{FF2B5EF4-FFF2-40B4-BE49-F238E27FC236}">
                <a16:creationId xmlns:a16="http://schemas.microsoft.com/office/drawing/2014/main" id="{22045202-88C0-7390-9E76-5925E98D2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886200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Graphs</a:t>
            </a: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1E04C06D-8A94-FA34-F4CD-1818B683B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8862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Hash Tables</a:t>
            </a:r>
          </a:p>
        </p:txBody>
      </p:sp>
      <p:sp>
        <p:nvSpPr>
          <p:cNvPr id="8205" name="Line 13">
            <a:extLst>
              <a:ext uri="{FF2B5EF4-FFF2-40B4-BE49-F238E27FC236}">
                <a16:creationId xmlns:a16="http://schemas.microsoft.com/office/drawing/2014/main" id="{DE736F55-2642-634B-19EC-711B43E19E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8956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>
            <a:extLst>
              <a:ext uri="{FF2B5EF4-FFF2-40B4-BE49-F238E27FC236}">
                <a16:creationId xmlns:a16="http://schemas.microsoft.com/office/drawing/2014/main" id="{5664E24A-FCF3-9C1E-A2F5-57ECCA745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95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>
            <a:extLst>
              <a:ext uri="{FF2B5EF4-FFF2-40B4-BE49-F238E27FC236}">
                <a16:creationId xmlns:a16="http://schemas.microsoft.com/office/drawing/2014/main" id="{74AD6EDC-1413-10BB-A870-78BD479FE5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895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>
            <a:extLst>
              <a:ext uri="{FF2B5EF4-FFF2-40B4-BE49-F238E27FC236}">
                <a16:creationId xmlns:a16="http://schemas.microsoft.com/office/drawing/2014/main" id="{CEED860C-8F8F-1B38-CFB7-690D360397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743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>
            <a:extLst>
              <a:ext uri="{FF2B5EF4-FFF2-40B4-BE49-F238E27FC236}">
                <a16:creationId xmlns:a16="http://schemas.microsoft.com/office/drawing/2014/main" id="{01857AAB-61EF-EDF2-83AF-89660329F00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>
            <a:extLst>
              <a:ext uri="{FF2B5EF4-FFF2-40B4-BE49-F238E27FC236}">
                <a16:creationId xmlns:a16="http://schemas.microsoft.com/office/drawing/2014/main" id="{C388EC5D-EC90-77EE-B8D1-80A838EBCC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505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>
            <a:extLst>
              <a:ext uri="{FF2B5EF4-FFF2-40B4-BE49-F238E27FC236}">
                <a16:creationId xmlns:a16="http://schemas.microsoft.com/office/drawing/2014/main" id="{988B5C6C-F1AA-201C-55BE-C4925522AA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0">
            <a:extLst>
              <a:ext uri="{FF2B5EF4-FFF2-40B4-BE49-F238E27FC236}">
                <a16:creationId xmlns:a16="http://schemas.microsoft.com/office/drawing/2014/main" id="{AA58C103-0CA0-04D5-B289-41B873071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21">
            <a:extLst>
              <a:ext uri="{FF2B5EF4-FFF2-40B4-BE49-F238E27FC236}">
                <a16:creationId xmlns:a16="http://schemas.microsoft.com/office/drawing/2014/main" id="{5FFCDA43-89BA-BEB8-41A7-1C8EFB0FD47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22">
            <a:extLst>
              <a:ext uri="{FF2B5EF4-FFF2-40B4-BE49-F238E27FC236}">
                <a16:creationId xmlns:a16="http://schemas.microsoft.com/office/drawing/2014/main" id="{CB7ACDBC-162A-2B6F-0D12-FFB57E4341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3">
            <a:extLst>
              <a:ext uri="{FF2B5EF4-FFF2-40B4-BE49-F238E27FC236}">
                <a16:creationId xmlns:a16="http://schemas.microsoft.com/office/drawing/2014/main" id="{11EE37AE-3303-0E4A-E16C-2256E6B6A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657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Line 24">
            <a:extLst>
              <a:ext uri="{FF2B5EF4-FFF2-40B4-BE49-F238E27FC236}">
                <a16:creationId xmlns:a16="http://schemas.microsoft.com/office/drawing/2014/main" id="{3078FA8D-333B-1B87-E735-DEF0711AB2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3505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Line 25">
            <a:extLst>
              <a:ext uri="{FF2B5EF4-FFF2-40B4-BE49-F238E27FC236}">
                <a16:creationId xmlns:a16="http://schemas.microsoft.com/office/drawing/2014/main" id="{297E7D7A-A7EF-3DEE-A56A-0EF1672596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8" name="Line 26">
            <a:extLst>
              <a:ext uri="{FF2B5EF4-FFF2-40B4-BE49-F238E27FC236}">
                <a16:creationId xmlns:a16="http://schemas.microsoft.com/office/drawing/2014/main" id="{6E470D2D-4E12-EE32-28A8-BA7AAB1DF0C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Line 27">
            <a:extLst>
              <a:ext uri="{FF2B5EF4-FFF2-40B4-BE49-F238E27FC236}">
                <a16:creationId xmlns:a16="http://schemas.microsoft.com/office/drawing/2014/main" id="{E046C56F-2756-8405-E41A-158B45F623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657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BFE06212-8817-2D05-11C7-4F98E9BAF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19" name="Rectangle 4">
            <a:extLst>
              <a:ext uri="{FF2B5EF4-FFF2-40B4-BE49-F238E27FC236}">
                <a16:creationId xmlns:a16="http://schemas.microsoft.com/office/drawing/2014/main" id="{D59341EA-B99E-E650-2DA1-83D03DB92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0" name="Rectangle 5">
            <a:extLst>
              <a:ext uri="{FF2B5EF4-FFF2-40B4-BE49-F238E27FC236}">
                <a16:creationId xmlns:a16="http://schemas.microsoft.com/office/drawing/2014/main" id="{255406EE-149A-B004-FA59-1D2E09D11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1" name="Rectangle 6">
            <a:extLst>
              <a:ext uri="{FF2B5EF4-FFF2-40B4-BE49-F238E27FC236}">
                <a16:creationId xmlns:a16="http://schemas.microsoft.com/office/drawing/2014/main" id="{47195A2B-8395-35D2-416F-7B9408DF0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2" name="Rectangle 7">
            <a:extLst>
              <a:ext uri="{FF2B5EF4-FFF2-40B4-BE49-F238E27FC236}">
                <a16:creationId xmlns:a16="http://schemas.microsoft.com/office/drawing/2014/main" id="{A88D6E37-EE7A-9240-0956-A2E66546C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3" name="Rectangle 8">
            <a:extLst>
              <a:ext uri="{FF2B5EF4-FFF2-40B4-BE49-F238E27FC236}">
                <a16:creationId xmlns:a16="http://schemas.microsoft.com/office/drawing/2014/main" id="{980F2528-58DD-33BC-6F82-4627C280F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4" name="Rectangle 9">
            <a:extLst>
              <a:ext uri="{FF2B5EF4-FFF2-40B4-BE49-F238E27FC236}">
                <a16:creationId xmlns:a16="http://schemas.microsoft.com/office/drawing/2014/main" id="{86E9DF40-66DA-32EC-11FF-19728B4DE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5" name="Rectangle 10">
            <a:extLst>
              <a:ext uri="{FF2B5EF4-FFF2-40B4-BE49-F238E27FC236}">
                <a16:creationId xmlns:a16="http://schemas.microsoft.com/office/drawing/2014/main" id="{4B42E1C2-A11C-DA13-2C68-E88DB476B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6" name="Rectangle 11">
            <a:extLst>
              <a:ext uri="{FF2B5EF4-FFF2-40B4-BE49-F238E27FC236}">
                <a16:creationId xmlns:a16="http://schemas.microsoft.com/office/drawing/2014/main" id="{846FB9CF-051C-E75F-A41E-3580BA643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7" name="Rectangle 12">
            <a:extLst>
              <a:ext uri="{FF2B5EF4-FFF2-40B4-BE49-F238E27FC236}">
                <a16:creationId xmlns:a16="http://schemas.microsoft.com/office/drawing/2014/main" id="{5572D647-502C-2DA5-4B4C-ABDE2428A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8" name="Rectangle 13">
            <a:extLst>
              <a:ext uri="{FF2B5EF4-FFF2-40B4-BE49-F238E27FC236}">
                <a16:creationId xmlns:a16="http://schemas.microsoft.com/office/drawing/2014/main" id="{2A039D70-FBC8-8D48-6DDA-513832E09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9" name="Rectangle 14">
            <a:extLst>
              <a:ext uri="{FF2B5EF4-FFF2-40B4-BE49-F238E27FC236}">
                <a16:creationId xmlns:a16="http://schemas.microsoft.com/office/drawing/2014/main" id="{3ED6E486-5A0B-C6D2-F6E8-378154802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549525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30" name="Line 15">
            <a:extLst>
              <a:ext uri="{FF2B5EF4-FFF2-40B4-BE49-F238E27FC236}">
                <a16:creationId xmlns:a16="http://schemas.microsoft.com/office/drawing/2014/main" id="{326F609B-34ED-EB8B-70B5-57DB70D5E9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8543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6">
            <a:extLst>
              <a:ext uri="{FF2B5EF4-FFF2-40B4-BE49-F238E27FC236}">
                <a16:creationId xmlns:a16="http://schemas.microsoft.com/office/drawing/2014/main" id="{C55E4073-6458-1AEB-0751-116DCD636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549525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32" name="Line 17">
            <a:extLst>
              <a:ext uri="{FF2B5EF4-FFF2-40B4-BE49-F238E27FC236}">
                <a16:creationId xmlns:a16="http://schemas.microsoft.com/office/drawing/2014/main" id="{DA4497DE-C50A-CD72-BAEC-271AAC4DE3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8543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8">
            <a:extLst>
              <a:ext uri="{FF2B5EF4-FFF2-40B4-BE49-F238E27FC236}">
                <a16:creationId xmlns:a16="http://schemas.microsoft.com/office/drawing/2014/main" id="{C9F473FA-3406-54CE-FDD7-B9BBAB1BD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549525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34" name="Line 19">
            <a:extLst>
              <a:ext uri="{FF2B5EF4-FFF2-40B4-BE49-F238E27FC236}">
                <a16:creationId xmlns:a16="http://schemas.microsoft.com/office/drawing/2014/main" id="{7238420C-0B57-81E8-49A6-FACC50869C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8543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20">
            <a:extLst>
              <a:ext uri="{FF2B5EF4-FFF2-40B4-BE49-F238E27FC236}">
                <a16:creationId xmlns:a16="http://schemas.microsoft.com/office/drawing/2014/main" id="{4AE9EC17-1A5D-794C-839A-0B0C1E768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49525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36" name="Line 21">
            <a:extLst>
              <a:ext uri="{FF2B5EF4-FFF2-40B4-BE49-F238E27FC236}">
                <a16:creationId xmlns:a16="http://schemas.microsoft.com/office/drawing/2014/main" id="{E06A7EBB-4A92-543D-7D63-129C9286BF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543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2">
            <a:extLst>
              <a:ext uri="{FF2B5EF4-FFF2-40B4-BE49-F238E27FC236}">
                <a16:creationId xmlns:a16="http://schemas.microsoft.com/office/drawing/2014/main" id="{BE297E44-F2A9-D1A2-B117-337CFD24C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549525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38" name="Line 23">
            <a:extLst>
              <a:ext uri="{FF2B5EF4-FFF2-40B4-BE49-F238E27FC236}">
                <a16:creationId xmlns:a16="http://schemas.microsoft.com/office/drawing/2014/main" id="{3D223A3A-33E2-52CA-93B1-09A5BE2DBF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8543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Rectangle 24">
            <a:extLst>
              <a:ext uri="{FF2B5EF4-FFF2-40B4-BE49-F238E27FC236}">
                <a16:creationId xmlns:a16="http://schemas.microsoft.com/office/drawing/2014/main" id="{7E3CF02D-D092-4140-461D-0CEA13FE7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549525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40" name="Line 25">
            <a:extLst>
              <a:ext uri="{FF2B5EF4-FFF2-40B4-BE49-F238E27FC236}">
                <a16:creationId xmlns:a16="http://schemas.microsoft.com/office/drawing/2014/main" id="{033160C9-D973-6CDE-044B-21D628CB6CD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28543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Rectangle 26">
            <a:extLst>
              <a:ext uri="{FF2B5EF4-FFF2-40B4-BE49-F238E27FC236}">
                <a16:creationId xmlns:a16="http://schemas.microsoft.com/office/drawing/2014/main" id="{F0CD2378-6BBA-C017-5AC3-379C7EAC7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549525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42" name="Oval 27">
            <a:extLst>
              <a:ext uri="{FF2B5EF4-FFF2-40B4-BE49-F238E27FC236}">
                <a16:creationId xmlns:a16="http://schemas.microsoft.com/office/drawing/2014/main" id="{87C3B5AE-4C98-A6A1-51B8-674BE37AD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114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43" name="Oval 28">
            <a:extLst>
              <a:ext uri="{FF2B5EF4-FFF2-40B4-BE49-F238E27FC236}">
                <a16:creationId xmlns:a16="http://schemas.microsoft.com/office/drawing/2014/main" id="{E6D3CE68-6C5F-A883-3014-BE55AD8F6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648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44" name="Oval 29">
            <a:extLst>
              <a:ext uri="{FF2B5EF4-FFF2-40B4-BE49-F238E27FC236}">
                <a16:creationId xmlns:a16="http://schemas.microsoft.com/office/drawing/2014/main" id="{7DED0E20-B441-2E44-C2C3-84978F86F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181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45" name="Line 30">
            <a:extLst>
              <a:ext uri="{FF2B5EF4-FFF2-40B4-BE49-F238E27FC236}">
                <a16:creationId xmlns:a16="http://schemas.microsoft.com/office/drawing/2014/main" id="{1E0D89AA-A916-AD3E-F648-7BBDC18C98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43434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Line 31">
            <a:extLst>
              <a:ext uri="{FF2B5EF4-FFF2-40B4-BE49-F238E27FC236}">
                <a16:creationId xmlns:a16="http://schemas.microsoft.com/office/drawing/2014/main" id="{3AB23DA1-5B3B-B42B-33B6-2E82009A41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4953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Oval 32">
            <a:extLst>
              <a:ext uri="{FF2B5EF4-FFF2-40B4-BE49-F238E27FC236}">
                <a16:creationId xmlns:a16="http://schemas.microsoft.com/office/drawing/2014/main" id="{51E7FB9A-0999-B37F-1FF2-2FE4CEF91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648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48" name="Oval 33">
            <a:extLst>
              <a:ext uri="{FF2B5EF4-FFF2-40B4-BE49-F238E27FC236}">
                <a16:creationId xmlns:a16="http://schemas.microsoft.com/office/drawing/2014/main" id="{BB9CFCE1-424F-979D-702C-3CD7C5EBE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181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49" name="Line 34">
            <a:extLst>
              <a:ext uri="{FF2B5EF4-FFF2-40B4-BE49-F238E27FC236}">
                <a16:creationId xmlns:a16="http://schemas.microsoft.com/office/drawing/2014/main" id="{A430D7F9-2D6C-976C-5080-A5634B96F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343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Line 35">
            <a:extLst>
              <a:ext uri="{FF2B5EF4-FFF2-40B4-BE49-F238E27FC236}">
                <a16:creationId xmlns:a16="http://schemas.microsoft.com/office/drawing/2014/main" id="{40A4FF6E-DF76-69E4-2D11-5ADEBA0C34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8768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Oval 36">
            <a:extLst>
              <a:ext uri="{FF2B5EF4-FFF2-40B4-BE49-F238E27FC236}">
                <a16:creationId xmlns:a16="http://schemas.microsoft.com/office/drawing/2014/main" id="{8465E024-057A-D4D8-13ED-1F70C260A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257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52" name="Line 37">
            <a:extLst>
              <a:ext uri="{FF2B5EF4-FFF2-40B4-BE49-F238E27FC236}">
                <a16:creationId xmlns:a16="http://schemas.microsoft.com/office/drawing/2014/main" id="{823722EB-3084-E314-E2F6-B5016DC9D6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9530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AutoShape 38">
            <a:extLst>
              <a:ext uri="{FF2B5EF4-FFF2-40B4-BE49-F238E27FC236}">
                <a16:creationId xmlns:a16="http://schemas.microsoft.com/office/drawing/2014/main" id="{A0535542-D68C-567E-B3C3-3519F90A3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378325"/>
            <a:ext cx="2362200" cy="8382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54" name="Line 39">
            <a:extLst>
              <a:ext uri="{FF2B5EF4-FFF2-40B4-BE49-F238E27FC236}">
                <a16:creationId xmlns:a16="http://schemas.microsoft.com/office/drawing/2014/main" id="{8BCA6989-C48C-AC7F-E101-A104B6D345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835525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Line 40">
            <a:extLst>
              <a:ext uri="{FF2B5EF4-FFF2-40B4-BE49-F238E27FC236}">
                <a16:creationId xmlns:a16="http://schemas.microsoft.com/office/drawing/2014/main" id="{D7B6F648-8BA4-A8E4-897D-186540978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48355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AutoShape 41">
            <a:extLst>
              <a:ext uri="{FF2B5EF4-FFF2-40B4-BE49-F238E27FC236}">
                <a16:creationId xmlns:a16="http://schemas.microsoft.com/office/drawing/2014/main" id="{4B6FCFFB-F8F9-43CB-10BD-4EE2203FF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4378325"/>
            <a:ext cx="1219200" cy="1371600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57" name="Freeform 42">
            <a:extLst>
              <a:ext uri="{FF2B5EF4-FFF2-40B4-BE49-F238E27FC236}">
                <a16:creationId xmlns:a16="http://schemas.microsoft.com/office/drawing/2014/main" id="{DD80D843-2A11-E520-E586-12F978EAF085}"/>
              </a:ext>
            </a:extLst>
          </p:cNvPr>
          <p:cNvSpPr>
            <a:spLocks/>
          </p:cNvSpPr>
          <p:nvPr/>
        </p:nvSpPr>
        <p:spPr bwMode="auto">
          <a:xfrm>
            <a:off x="6705600" y="3971925"/>
            <a:ext cx="723900" cy="635000"/>
          </a:xfrm>
          <a:custGeom>
            <a:avLst/>
            <a:gdLst>
              <a:gd name="T0" fmla="*/ 0 w 456"/>
              <a:gd name="T1" fmla="*/ 2147483647 h 400"/>
              <a:gd name="T2" fmla="*/ 2147483647 w 456"/>
              <a:gd name="T3" fmla="*/ 2147483647 h 400"/>
              <a:gd name="T4" fmla="*/ 2147483647 w 456"/>
              <a:gd name="T5" fmla="*/ 2147483647 h 400"/>
              <a:gd name="T6" fmla="*/ 0 60000 65536"/>
              <a:gd name="T7" fmla="*/ 0 60000 65536"/>
              <a:gd name="T8" fmla="*/ 0 60000 65536"/>
              <a:gd name="T9" fmla="*/ 0 w 456"/>
              <a:gd name="T10" fmla="*/ 0 h 400"/>
              <a:gd name="T11" fmla="*/ 456 w 456"/>
              <a:gd name="T12" fmla="*/ 400 h 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6" h="400">
                <a:moveTo>
                  <a:pt x="0" y="16"/>
                </a:moveTo>
                <a:cubicBezTo>
                  <a:pt x="156" y="8"/>
                  <a:pt x="312" y="0"/>
                  <a:pt x="384" y="64"/>
                </a:cubicBezTo>
                <a:cubicBezTo>
                  <a:pt x="456" y="128"/>
                  <a:pt x="424" y="344"/>
                  <a:pt x="432" y="4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58" name="Freeform 43">
            <a:extLst>
              <a:ext uri="{FF2B5EF4-FFF2-40B4-BE49-F238E27FC236}">
                <a16:creationId xmlns:a16="http://schemas.microsoft.com/office/drawing/2014/main" id="{2DFC4467-E3B0-7980-FAF1-2B9D515F0846}"/>
              </a:ext>
            </a:extLst>
          </p:cNvPr>
          <p:cNvSpPr>
            <a:spLocks/>
          </p:cNvSpPr>
          <p:nvPr/>
        </p:nvSpPr>
        <p:spPr bwMode="auto">
          <a:xfrm>
            <a:off x="7670800" y="4229100"/>
            <a:ext cx="711200" cy="723900"/>
          </a:xfrm>
          <a:custGeom>
            <a:avLst/>
            <a:gdLst>
              <a:gd name="T0" fmla="*/ 2147483647 w 448"/>
              <a:gd name="T1" fmla="*/ 2147483647 h 456"/>
              <a:gd name="T2" fmla="*/ 2147483647 w 448"/>
              <a:gd name="T3" fmla="*/ 2147483647 h 456"/>
              <a:gd name="T4" fmla="*/ 2147483647 w 448"/>
              <a:gd name="T5" fmla="*/ 2147483647 h 456"/>
              <a:gd name="T6" fmla="*/ 0 60000 65536"/>
              <a:gd name="T7" fmla="*/ 0 60000 65536"/>
              <a:gd name="T8" fmla="*/ 0 60000 65536"/>
              <a:gd name="T9" fmla="*/ 0 w 448"/>
              <a:gd name="T10" fmla="*/ 0 h 456"/>
              <a:gd name="T11" fmla="*/ 448 w 448"/>
              <a:gd name="T12" fmla="*/ 456 h 4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8" h="456">
                <a:moveTo>
                  <a:pt x="64" y="456"/>
                </a:moveTo>
                <a:cubicBezTo>
                  <a:pt x="32" y="300"/>
                  <a:pt x="0" y="144"/>
                  <a:pt x="64" y="72"/>
                </a:cubicBezTo>
                <a:cubicBezTo>
                  <a:pt x="128" y="0"/>
                  <a:pt x="384" y="32"/>
                  <a:pt x="448" y="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59" name="Text Box 44">
            <a:extLst>
              <a:ext uri="{FF2B5EF4-FFF2-40B4-BE49-F238E27FC236}">
                <a16:creationId xmlns:a16="http://schemas.microsoft.com/office/drawing/2014/main" id="{1DE38F28-9C5B-1847-D8F3-86F0E5A52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1336675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kumimoji="1" lang="en-US" altLang="zh-TW" sz="2400">
                <a:latin typeface="Times New Roman" panose="02020603050405020304" pitchFamily="18" charset="0"/>
                <a:ea typeface="PMingLiU" panose="02020500000000000000" pitchFamily="18" charset="-120"/>
              </a:rPr>
              <a:t>array</a:t>
            </a:r>
          </a:p>
        </p:txBody>
      </p:sp>
      <p:sp>
        <p:nvSpPr>
          <p:cNvPr id="9260" name="Text Box 45">
            <a:extLst>
              <a:ext uri="{FF2B5EF4-FFF2-40B4-BE49-F238E27FC236}">
                <a16:creationId xmlns:a16="http://schemas.microsoft.com/office/drawing/2014/main" id="{9F419CF5-6199-CFC3-110C-6BEAD2B9D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7925" y="2514600"/>
            <a:ext cx="1493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kumimoji="1" lang="en-US" altLang="zh-TW" sz="2400">
                <a:latin typeface="Times New Roman" panose="02020603050405020304" pitchFamily="18" charset="0"/>
                <a:ea typeface="PMingLiU" panose="02020500000000000000" pitchFamily="18" charset="-120"/>
              </a:rPr>
              <a:t>Linked list</a:t>
            </a:r>
          </a:p>
        </p:txBody>
      </p:sp>
      <p:sp>
        <p:nvSpPr>
          <p:cNvPr id="9261" name="Text Box 46">
            <a:extLst>
              <a:ext uri="{FF2B5EF4-FFF2-40B4-BE49-F238E27FC236}">
                <a16:creationId xmlns:a16="http://schemas.microsoft.com/office/drawing/2014/main" id="{90116558-F2A5-BDB1-BBE0-C672D48AE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5603875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kumimoji="1" lang="en-US" altLang="zh-TW" sz="2400">
                <a:latin typeface="Times New Roman" panose="02020603050405020304" pitchFamily="18" charset="0"/>
                <a:ea typeface="PMingLiU" panose="02020500000000000000" pitchFamily="18" charset="-120"/>
              </a:rPr>
              <a:t>tree</a:t>
            </a:r>
          </a:p>
        </p:txBody>
      </p:sp>
      <p:sp>
        <p:nvSpPr>
          <p:cNvPr id="9262" name="Text Box 47">
            <a:extLst>
              <a:ext uri="{FF2B5EF4-FFF2-40B4-BE49-F238E27FC236}">
                <a16:creationId xmlns:a16="http://schemas.microsoft.com/office/drawing/2014/main" id="{F1CD457F-D901-C608-3B2D-C373822A0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5334000"/>
            <a:ext cx="91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kumimoji="1" lang="en-US" altLang="zh-TW" sz="2400">
                <a:latin typeface="Times New Roman" panose="02020603050405020304" pitchFamily="18" charset="0"/>
                <a:ea typeface="PMingLiU" panose="02020500000000000000" pitchFamily="18" charset="-120"/>
              </a:rPr>
              <a:t>queue</a:t>
            </a:r>
          </a:p>
        </p:txBody>
      </p:sp>
      <p:sp>
        <p:nvSpPr>
          <p:cNvPr id="9263" name="Text Box 48">
            <a:extLst>
              <a:ext uri="{FF2B5EF4-FFF2-40B4-BE49-F238E27FC236}">
                <a16:creationId xmlns:a16="http://schemas.microsoft.com/office/drawing/2014/main" id="{6CBB84CD-8BF5-E3F8-006E-D0E1B18D8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4525" y="5638800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kumimoji="1" lang="en-US" altLang="zh-TW" sz="2400">
                <a:latin typeface="Times New Roman" panose="02020603050405020304" pitchFamily="18" charset="0"/>
                <a:ea typeface="PMingLiU" panose="02020500000000000000" pitchFamily="18" charset="-120"/>
              </a:rPr>
              <a:t>stack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44B70E00-246F-1D01-33C4-1B0E281F5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Selection of Data Structure</a:t>
            </a:r>
            <a:endParaRPr lang="ur-PK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8DAE7DE3-D13E-664F-7222-90FB0371E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800"/>
              <a:t>The choice of particular data model depends on two consideration:</a:t>
            </a:r>
          </a:p>
          <a:p>
            <a:pPr lvl="1" algn="l" rtl="0" eaLnBrk="1" hangingPunct="1"/>
            <a:r>
              <a:rPr lang="en-US" altLang="en-US" sz="2300"/>
              <a:t>It must be rich enough in structure to represent the relationship between data elements </a:t>
            </a:r>
          </a:p>
          <a:p>
            <a:pPr lvl="1" algn="l" rtl="0" eaLnBrk="1" hangingPunct="1"/>
            <a:r>
              <a:rPr lang="en-US" altLang="en-US" sz="2300"/>
              <a:t>The structure should be simple enough that one can effectively process the data when necessary</a:t>
            </a:r>
          </a:p>
          <a:p>
            <a:pPr algn="l" rtl="0" eaLnBrk="1" hangingPunct="1">
              <a:buFontTx/>
              <a:buNone/>
            </a:pPr>
            <a:endParaRPr lang="ur-PK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A23864E6-A973-E8FC-027E-07F7FCE82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715962"/>
          </a:xfrm>
        </p:spPr>
        <p:txBody>
          <a:bodyPr/>
          <a:lstStyle/>
          <a:p>
            <a:pPr eaLnBrk="1" hangingPunct="1"/>
            <a:r>
              <a:rPr lang="en-US" altLang="en-US" dirty="0"/>
              <a:t>Types of Data Structure</a:t>
            </a:r>
            <a:endParaRPr lang="ur-PK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5BE23E8C-DFA4-B1C0-A925-54FEE233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83163"/>
          </a:xfrm>
        </p:spPr>
        <p:txBody>
          <a:bodyPr/>
          <a:lstStyle/>
          <a:p>
            <a:pPr algn="l" rtl="0" eaLnBrk="1" hangingPunct="1"/>
            <a:r>
              <a:rPr lang="en-US" altLang="en-US" sz="2400" u="sng" dirty="0"/>
              <a:t>Linear</a:t>
            </a:r>
            <a:r>
              <a:rPr lang="en-US" altLang="en-US" sz="2400" dirty="0"/>
              <a:t>: In Linear data structure, values are arrange in linear fashion.</a:t>
            </a:r>
          </a:p>
          <a:p>
            <a:pPr lvl="1" algn="l" rtl="0" eaLnBrk="1" hangingPunct="1"/>
            <a:r>
              <a:rPr lang="en-US" altLang="en-US" sz="2400" dirty="0"/>
              <a:t>Array: Fixed-size</a:t>
            </a:r>
          </a:p>
          <a:p>
            <a:pPr lvl="1" algn="l" rtl="0" eaLnBrk="1" hangingPunct="1"/>
            <a:r>
              <a:rPr lang="en-US" altLang="en-US" sz="2400" dirty="0"/>
              <a:t>Linked-list: Variable-size</a:t>
            </a:r>
          </a:p>
          <a:p>
            <a:pPr lvl="1" algn="l" rtl="0" eaLnBrk="1" hangingPunct="1"/>
            <a:r>
              <a:rPr lang="en-US" altLang="en-US" sz="2400" dirty="0"/>
              <a:t>Stack: Add to top and remove from top</a:t>
            </a:r>
          </a:p>
          <a:p>
            <a:pPr lvl="1" algn="l" rtl="0" eaLnBrk="1" hangingPunct="1"/>
            <a:r>
              <a:rPr lang="en-US" altLang="en-US" sz="2400" dirty="0"/>
              <a:t>Queue: Add to back and remove from front</a:t>
            </a:r>
          </a:p>
          <a:p>
            <a:pPr lvl="1" algn="l" rtl="0" eaLnBrk="1" hangingPunct="1"/>
            <a:r>
              <a:rPr lang="en-US" altLang="en-US" sz="2400" dirty="0"/>
              <a:t>Priority queue: Add anywhere, remove the highest priority</a:t>
            </a:r>
          </a:p>
          <a:p>
            <a:pPr lvl="1" algn="l" rtl="0" eaLnBrk="1" hangingPunct="1">
              <a:buFontTx/>
              <a:buNone/>
            </a:pPr>
            <a:endParaRPr lang="en-US" altLang="en-US" sz="2400" dirty="0"/>
          </a:p>
          <a:p>
            <a:pPr lvl="1" algn="l" rtl="0" eaLnBrk="1" hangingPunct="1"/>
            <a:endParaRPr lang="ur-PK" altLang="en-US" sz="24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sce824-lecture3 (1)" id="{AF9327B6-CF3E-6F4C-A2B0-7FEF8BD0A690}" vid="{644D94DE-3798-774F-A090-5AD2B12CE15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14628</TotalTime>
  <Words>793</Words>
  <Application>Microsoft Office PowerPoint</Application>
  <PresentationFormat>On-screen Show (4:3)</PresentationFormat>
  <Paragraphs>141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Arial Black</vt:lpstr>
      <vt:lpstr>Calibri</vt:lpstr>
      <vt:lpstr>Courier New</vt:lpstr>
      <vt:lpstr>Helvetica</vt:lpstr>
      <vt:lpstr>Times New Roman</vt:lpstr>
      <vt:lpstr>Wingdings</vt:lpstr>
      <vt:lpstr>Pixel</vt:lpstr>
      <vt:lpstr>PowerPoint Presentation</vt:lpstr>
      <vt:lpstr>Data Structures</vt:lpstr>
      <vt:lpstr>Picking the best Data Structure for the job</vt:lpstr>
      <vt:lpstr>Terminology</vt:lpstr>
      <vt:lpstr>Terminology examples</vt:lpstr>
      <vt:lpstr>Basic Data Structure</vt:lpstr>
      <vt:lpstr>PowerPoint Presentation</vt:lpstr>
      <vt:lpstr>Selection of Data Structure</vt:lpstr>
      <vt:lpstr>Types of Data Structure</vt:lpstr>
      <vt:lpstr>Types of Data Structure</vt:lpstr>
      <vt:lpstr>Type of Data Structures</vt:lpstr>
      <vt:lpstr>Abstract Data Type and Data Structure</vt:lpstr>
      <vt:lpstr>Abstract Data Type</vt:lpstr>
      <vt:lpstr>The Core Operations of ADT</vt:lpstr>
      <vt:lpstr> </vt:lpstr>
      <vt:lpstr>Stacks</vt:lpstr>
      <vt:lpstr>Queues</vt:lpstr>
      <vt:lpstr>List</vt:lpstr>
      <vt:lpstr>Tree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ALSUWAT, EMAD</dc:creator>
  <cp:lastModifiedBy>Emad Alsuwat</cp:lastModifiedBy>
  <cp:revision>88</cp:revision>
  <cp:lastPrinted>2022-02-20T14:00:32Z</cp:lastPrinted>
  <dcterms:created xsi:type="dcterms:W3CDTF">2020-02-13T19:25:53Z</dcterms:created>
  <dcterms:modified xsi:type="dcterms:W3CDTF">2026-01-17T22:51:06Z</dcterms:modified>
</cp:coreProperties>
</file>