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9" r:id="rId1"/>
  </p:sldMasterIdLst>
  <p:notesMasterIdLst>
    <p:notesMasterId r:id="rId22"/>
  </p:notesMasterIdLst>
  <p:handoutMasterIdLst>
    <p:handoutMasterId r:id="rId23"/>
  </p:handoutMasterIdLst>
  <p:sldIdLst>
    <p:sldId id="548" r:id="rId2"/>
    <p:sldId id="310" r:id="rId3"/>
    <p:sldId id="273" r:id="rId4"/>
    <p:sldId id="311" r:id="rId5"/>
    <p:sldId id="312" r:id="rId6"/>
    <p:sldId id="313" r:id="rId7"/>
    <p:sldId id="314" r:id="rId8"/>
    <p:sldId id="315" r:id="rId9"/>
    <p:sldId id="316" r:id="rId10"/>
    <p:sldId id="318" r:id="rId11"/>
    <p:sldId id="319" r:id="rId12"/>
    <p:sldId id="549" r:id="rId13"/>
    <p:sldId id="271" r:id="rId14"/>
    <p:sldId id="272" r:id="rId15"/>
    <p:sldId id="333" r:id="rId16"/>
    <p:sldId id="321" r:id="rId17"/>
    <p:sldId id="322" r:id="rId18"/>
    <p:sldId id="323" r:id="rId19"/>
    <p:sldId id="324" r:id="rId20"/>
    <p:sldId id="325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E8B939-3632-49AC-968D-BFE5E10F6FB3}" v="85" dt="2026-01-17T12:46:22.2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22" autoAdjust="0"/>
    <p:restoredTop sz="85714"/>
  </p:normalViewPr>
  <p:slideViewPr>
    <p:cSldViewPr>
      <p:cViewPr varScale="1">
        <p:scale>
          <a:sx n="63" d="100"/>
          <a:sy n="63" d="100"/>
        </p:scale>
        <p:origin x="124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5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ad Alsuwat" userId="4d685af158c72bc1" providerId="LiveId" clId="{923E3472-4856-46A5-A215-5DB28FDF05D7}"/>
    <pc:docChg chg="custSel addSld delSld modSld">
      <pc:chgData name="Emad Alsuwat" userId="4d685af158c72bc1" providerId="LiveId" clId="{923E3472-4856-46A5-A215-5DB28FDF05D7}" dt="2026-01-17T12:46:40.653" v="150" actId="478"/>
      <pc:docMkLst>
        <pc:docMk/>
      </pc:docMkLst>
      <pc:sldChg chg="add del">
        <pc:chgData name="Emad Alsuwat" userId="4d685af158c72bc1" providerId="LiveId" clId="{923E3472-4856-46A5-A215-5DB28FDF05D7}" dt="2026-01-17T12:15:32.297" v="12" actId="47"/>
        <pc:sldMkLst>
          <pc:docMk/>
          <pc:sldMk cId="0" sldId="256"/>
        </pc:sldMkLst>
      </pc:sldChg>
      <pc:sldChg chg="del">
        <pc:chgData name="Emad Alsuwat" userId="4d685af158c72bc1" providerId="LiveId" clId="{923E3472-4856-46A5-A215-5DB28FDF05D7}" dt="2026-01-17T12:15:26.304" v="3" actId="47"/>
        <pc:sldMkLst>
          <pc:docMk/>
          <pc:sldMk cId="0" sldId="257"/>
        </pc:sldMkLst>
      </pc:sldChg>
      <pc:sldChg chg="del">
        <pc:chgData name="Emad Alsuwat" userId="4d685af158c72bc1" providerId="LiveId" clId="{923E3472-4856-46A5-A215-5DB28FDF05D7}" dt="2026-01-17T12:15:26.956" v="4" actId="47"/>
        <pc:sldMkLst>
          <pc:docMk/>
          <pc:sldMk cId="0" sldId="258"/>
        </pc:sldMkLst>
      </pc:sldChg>
      <pc:sldChg chg="del">
        <pc:chgData name="Emad Alsuwat" userId="4d685af158c72bc1" providerId="LiveId" clId="{923E3472-4856-46A5-A215-5DB28FDF05D7}" dt="2026-01-17T12:15:29.722" v="8" actId="47"/>
        <pc:sldMkLst>
          <pc:docMk/>
          <pc:sldMk cId="0" sldId="259"/>
        </pc:sldMkLst>
      </pc:sldChg>
      <pc:sldChg chg="del">
        <pc:chgData name="Emad Alsuwat" userId="4d685af158c72bc1" providerId="LiveId" clId="{923E3472-4856-46A5-A215-5DB28FDF05D7}" dt="2026-01-17T12:15:30.180" v="9" actId="47"/>
        <pc:sldMkLst>
          <pc:docMk/>
          <pc:sldMk cId="0" sldId="260"/>
        </pc:sldMkLst>
      </pc:sldChg>
      <pc:sldChg chg="del">
        <pc:chgData name="Emad Alsuwat" userId="4d685af158c72bc1" providerId="LiveId" clId="{923E3472-4856-46A5-A215-5DB28FDF05D7}" dt="2026-01-17T12:15:27.575" v="5" actId="47"/>
        <pc:sldMkLst>
          <pc:docMk/>
          <pc:sldMk cId="0" sldId="262"/>
        </pc:sldMkLst>
      </pc:sldChg>
      <pc:sldChg chg="del">
        <pc:chgData name="Emad Alsuwat" userId="4d685af158c72bc1" providerId="LiveId" clId="{923E3472-4856-46A5-A215-5DB28FDF05D7}" dt="2026-01-17T12:15:30.797" v="10" actId="47"/>
        <pc:sldMkLst>
          <pc:docMk/>
          <pc:sldMk cId="0" sldId="263"/>
        </pc:sldMkLst>
      </pc:sldChg>
      <pc:sldChg chg="del">
        <pc:chgData name="Emad Alsuwat" userId="4d685af158c72bc1" providerId="LiveId" clId="{923E3472-4856-46A5-A215-5DB28FDF05D7}" dt="2026-01-17T12:15:31.427" v="11" actId="47"/>
        <pc:sldMkLst>
          <pc:docMk/>
          <pc:sldMk cId="0" sldId="264"/>
        </pc:sldMkLst>
      </pc:sldChg>
      <pc:sldChg chg="del">
        <pc:chgData name="Emad Alsuwat" userId="4d685af158c72bc1" providerId="LiveId" clId="{923E3472-4856-46A5-A215-5DB28FDF05D7}" dt="2026-01-17T12:15:28.139" v="6" actId="47"/>
        <pc:sldMkLst>
          <pc:docMk/>
          <pc:sldMk cId="0" sldId="266"/>
        </pc:sldMkLst>
      </pc:sldChg>
      <pc:sldChg chg="del">
        <pc:chgData name="Emad Alsuwat" userId="4d685af158c72bc1" providerId="LiveId" clId="{923E3472-4856-46A5-A215-5DB28FDF05D7}" dt="2026-01-17T12:15:28.657" v="7" actId="47"/>
        <pc:sldMkLst>
          <pc:docMk/>
          <pc:sldMk cId="0" sldId="267"/>
        </pc:sldMkLst>
      </pc:sldChg>
      <pc:sldChg chg="delSp modSp add mod">
        <pc:chgData name="Emad Alsuwat" userId="4d685af158c72bc1" providerId="LiveId" clId="{923E3472-4856-46A5-A215-5DB28FDF05D7}" dt="2026-01-17T12:46:40.653" v="150" actId="478"/>
        <pc:sldMkLst>
          <pc:docMk/>
          <pc:sldMk cId="0" sldId="271"/>
        </pc:sldMkLst>
        <pc:spChg chg="del">
          <ac:chgData name="Emad Alsuwat" userId="4d685af158c72bc1" providerId="LiveId" clId="{923E3472-4856-46A5-A215-5DB28FDF05D7}" dt="2026-01-17T12:46:40.653" v="150" actId="478"/>
          <ac:spMkLst>
            <pc:docMk/>
            <pc:sldMk cId="0" sldId="271"/>
            <ac:spMk id="3" creationId="{88818638-9465-5FDB-0445-E4FFE730D284}"/>
          </ac:spMkLst>
        </pc:spChg>
        <pc:spChg chg="mod">
          <ac:chgData name="Emad Alsuwat" userId="4d685af158c72bc1" providerId="LiveId" clId="{923E3472-4856-46A5-A215-5DB28FDF05D7}" dt="2026-01-17T12:46:26.417" v="148" actId="20577"/>
          <ac:spMkLst>
            <pc:docMk/>
            <pc:sldMk cId="0" sldId="271"/>
            <ac:spMk id="18434" creationId="{94BB9F93-C45C-C938-0B88-48A38360AFB2}"/>
          </ac:spMkLst>
        </pc:spChg>
      </pc:sldChg>
      <pc:sldChg chg="modSp add mod">
        <pc:chgData name="Emad Alsuwat" userId="4d685af158c72bc1" providerId="LiveId" clId="{923E3472-4856-46A5-A215-5DB28FDF05D7}" dt="2026-01-17T12:46:10.468" v="138" actId="20577"/>
        <pc:sldMkLst>
          <pc:docMk/>
          <pc:sldMk cId="0" sldId="272"/>
        </pc:sldMkLst>
        <pc:spChg chg="mod">
          <ac:chgData name="Emad Alsuwat" userId="4d685af158c72bc1" providerId="LiveId" clId="{923E3472-4856-46A5-A215-5DB28FDF05D7}" dt="2026-01-17T12:46:10.468" v="138" actId="20577"/>
          <ac:spMkLst>
            <pc:docMk/>
            <pc:sldMk cId="0" sldId="272"/>
            <ac:spMk id="19458" creationId="{0DD2E2D4-2CF3-18CC-3519-6F59C2724479}"/>
          </ac:spMkLst>
        </pc:spChg>
      </pc:sldChg>
      <pc:sldChg chg="delSp add mod">
        <pc:chgData name="Emad Alsuwat" userId="4d685af158c72bc1" providerId="LiveId" clId="{923E3472-4856-46A5-A215-5DB28FDF05D7}" dt="2026-01-17T12:16:02.112" v="16" actId="478"/>
        <pc:sldMkLst>
          <pc:docMk/>
          <pc:sldMk cId="0" sldId="273"/>
        </pc:sldMkLst>
        <pc:spChg chg="del">
          <ac:chgData name="Emad Alsuwat" userId="4d685af158c72bc1" providerId="LiveId" clId="{923E3472-4856-46A5-A215-5DB28FDF05D7}" dt="2026-01-17T12:16:02.112" v="16" actId="478"/>
          <ac:spMkLst>
            <pc:docMk/>
            <pc:sldMk cId="0" sldId="273"/>
            <ac:spMk id="3" creationId="{A955E086-E364-559C-E8EA-1087F294ED03}"/>
          </ac:spMkLst>
        </pc:spChg>
      </pc:sldChg>
      <pc:sldChg chg="delSp modSp add mod">
        <pc:chgData name="Emad Alsuwat" userId="4d685af158c72bc1" providerId="LiveId" clId="{923E3472-4856-46A5-A215-5DB28FDF05D7}" dt="2026-01-17T12:16:28.964" v="36" actId="1035"/>
        <pc:sldMkLst>
          <pc:docMk/>
          <pc:sldMk cId="0" sldId="310"/>
        </pc:sldMkLst>
        <pc:spChg chg="del">
          <ac:chgData name="Emad Alsuwat" userId="4d685af158c72bc1" providerId="LiveId" clId="{923E3472-4856-46A5-A215-5DB28FDF05D7}" dt="2026-01-17T12:16:23.460" v="24" actId="478"/>
          <ac:spMkLst>
            <pc:docMk/>
            <pc:sldMk cId="0" sldId="310"/>
            <ac:spMk id="3" creationId="{03CD97D7-7372-0713-398D-0B2E76EB44F1}"/>
          </ac:spMkLst>
        </pc:spChg>
        <pc:spChg chg="mod">
          <ac:chgData name="Emad Alsuwat" userId="4d685af158c72bc1" providerId="LiveId" clId="{923E3472-4856-46A5-A215-5DB28FDF05D7}" dt="2026-01-17T12:15:37.727" v="15" actId="1036"/>
          <ac:spMkLst>
            <pc:docMk/>
            <pc:sldMk cId="0" sldId="310"/>
            <ac:spMk id="64514" creationId="{09D289BA-DC60-14FC-C0A1-AFB58D61C101}"/>
          </ac:spMkLst>
        </pc:spChg>
        <pc:spChg chg="mod">
          <ac:chgData name="Emad Alsuwat" userId="4d685af158c72bc1" providerId="LiveId" clId="{923E3472-4856-46A5-A215-5DB28FDF05D7}" dt="2026-01-17T12:16:28.964" v="36" actId="1035"/>
          <ac:spMkLst>
            <pc:docMk/>
            <pc:sldMk cId="0" sldId="310"/>
            <ac:spMk id="64515" creationId="{B9319181-2387-68C2-9450-39D5FBB97BE0}"/>
          </ac:spMkLst>
        </pc:spChg>
      </pc:sldChg>
      <pc:sldChg chg="delSp add mod">
        <pc:chgData name="Emad Alsuwat" userId="4d685af158c72bc1" providerId="LiveId" clId="{923E3472-4856-46A5-A215-5DB28FDF05D7}" dt="2026-01-17T12:16:47.386" v="37" actId="478"/>
        <pc:sldMkLst>
          <pc:docMk/>
          <pc:sldMk cId="0" sldId="311"/>
        </pc:sldMkLst>
        <pc:spChg chg="del">
          <ac:chgData name="Emad Alsuwat" userId="4d685af158c72bc1" providerId="LiveId" clId="{923E3472-4856-46A5-A215-5DB28FDF05D7}" dt="2026-01-17T12:16:47.386" v="37" actId="478"/>
          <ac:spMkLst>
            <pc:docMk/>
            <pc:sldMk cId="0" sldId="311"/>
            <ac:spMk id="3" creationId="{EE7DDD51-C193-B06A-92F9-802D441BD700}"/>
          </ac:spMkLst>
        </pc:spChg>
      </pc:sldChg>
      <pc:sldChg chg="delSp add mod">
        <pc:chgData name="Emad Alsuwat" userId="4d685af158c72bc1" providerId="LiveId" clId="{923E3472-4856-46A5-A215-5DB28FDF05D7}" dt="2026-01-17T12:17:05.189" v="38" actId="478"/>
        <pc:sldMkLst>
          <pc:docMk/>
          <pc:sldMk cId="0" sldId="312"/>
        </pc:sldMkLst>
        <pc:spChg chg="del">
          <ac:chgData name="Emad Alsuwat" userId="4d685af158c72bc1" providerId="LiveId" clId="{923E3472-4856-46A5-A215-5DB28FDF05D7}" dt="2026-01-17T12:17:05.189" v="38" actId="478"/>
          <ac:spMkLst>
            <pc:docMk/>
            <pc:sldMk cId="0" sldId="312"/>
            <ac:spMk id="3" creationId="{66A0B495-A3CC-C19E-4363-AB278BB9C897}"/>
          </ac:spMkLst>
        </pc:spChg>
      </pc:sldChg>
      <pc:sldChg chg="delSp modSp add mod">
        <pc:chgData name="Emad Alsuwat" userId="4d685af158c72bc1" providerId="LiveId" clId="{923E3472-4856-46A5-A215-5DB28FDF05D7}" dt="2026-01-17T12:17:19.480" v="41" actId="478"/>
        <pc:sldMkLst>
          <pc:docMk/>
          <pc:sldMk cId="0" sldId="313"/>
        </pc:sldMkLst>
        <pc:spChg chg="del">
          <ac:chgData name="Emad Alsuwat" userId="4d685af158c72bc1" providerId="LiveId" clId="{923E3472-4856-46A5-A215-5DB28FDF05D7}" dt="2026-01-17T12:17:19.480" v="41" actId="478"/>
          <ac:spMkLst>
            <pc:docMk/>
            <pc:sldMk cId="0" sldId="313"/>
            <ac:spMk id="3" creationId="{85943BDF-A566-D9A0-4E40-688CF4686DF3}"/>
          </ac:spMkLst>
        </pc:spChg>
        <pc:spChg chg="mod">
          <ac:chgData name="Emad Alsuwat" userId="4d685af158c72bc1" providerId="LiveId" clId="{923E3472-4856-46A5-A215-5DB28FDF05D7}" dt="2026-01-17T12:17:14.572" v="40" actId="1036"/>
          <ac:spMkLst>
            <pc:docMk/>
            <pc:sldMk cId="0" sldId="313"/>
            <ac:spMk id="67586" creationId="{25745EB6-3933-A5CC-7236-53D0CFC0FC01}"/>
          </ac:spMkLst>
        </pc:spChg>
      </pc:sldChg>
      <pc:sldChg chg="delSp modSp add mod">
        <pc:chgData name="Emad Alsuwat" userId="4d685af158c72bc1" providerId="LiveId" clId="{923E3472-4856-46A5-A215-5DB28FDF05D7}" dt="2026-01-17T12:17:36.729" v="44" actId="478"/>
        <pc:sldMkLst>
          <pc:docMk/>
          <pc:sldMk cId="0" sldId="314"/>
        </pc:sldMkLst>
        <pc:spChg chg="del">
          <ac:chgData name="Emad Alsuwat" userId="4d685af158c72bc1" providerId="LiveId" clId="{923E3472-4856-46A5-A215-5DB28FDF05D7}" dt="2026-01-17T12:17:36.729" v="44" actId="478"/>
          <ac:spMkLst>
            <pc:docMk/>
            <pc:sldMk cId="0" sldId="314"/>
            <ac:spMk id="3" creationId="{566A00F1-D416-D56E-1678-883429E2E4CE}"/>
          </ac:spMkLst>
        </pc:spChg>
        <pc:spChg chg="mod">
          <ac:chgData name="Emad Alsuwat" userId="4d685af158c72bc1" providerId="LiveId" clId="{923E3472-4856-46A5-A215-5DB28FDF05D7}" dt="2026-01-17T12:17:32.270" v="43" actId="1036"/>
          <ac:spMkLst>
            <pc:docMk/>
            <pc:sldMk cId="0" sldId="314"/>
            <ac:spMk id="68610" creationId="{0DC41515-DCF3-86D7-F8F6-576A34C946A6}"/>
          </ac:spMkLst>
        </pc:spChg>
      </pc:sldChg>
      <pc:sldChg chg="delSp add mod">
        <pc:chgData name="Emad Alsuwat" userId="4d685af158c72bc1" providerId="LiveId" clId="{923E3472-4856-46A5-A215-5DB28FDF05D7}" dt="2026-01-17T12:38:18.756" v="45" actId="478"/>
        <pc:sldMkLst>
          <pc:docMk/>
          <pc:sldMk cId="0" sldId="315"/>
        </pc:sldMkLst>
        <pc:spChg chg="del">
          <ac:chgData name="Emad Alsuwat" userId="4d685af158c72bc1" providerId="LiveId" clId="{923E3472-4856-46A5-A215-5DB28FDF05D7}" dt="2026-01-17T12:38:18.756" v="45" actId="478"/>
          <ac:spMkLst>
            <pc:docMk/>
            <pc:sldMk cId="0" sldId="315"/>
            <ac:spMk id="3" creationId="{C9AD7523-D4B8-4186-5FE5-AD3D1F64C9C7}"/>
          </ac:spMkLst>
        </pc:spChg>
      </pc:sldChg>
      <pc:sldChg chg="delSp add mod">
        <pc:chgData name="Emad Alsuwat" userId="4d685af158c72bc1" providerId="LiveId" clId="{923E3472-4856-46A5-A215-5DB28FDF05D7}" dt="2026-01-17T12:38:29.119" v="46" actId="478"/>
        <pc:sldMkLst>
          <pc:docMk/>
          <pc:sldMk cId="0" sldId="316"/>
        </pc:sldMkLst>
        <pc:spChg chg="del">
          <ac:chgData name="Emad Alsuwat" userId="4d685af158c72bc1" providerId="LiveId" clId="{923E3472-4856-46A5-A215-5DB28FDF05D7}" dt="2026-01-17T12:38:29.119" v="46" actId="478"/>
          <ac:spMkLst>
            <pc:docMk/>
            <pc:sldMk cId="0" sldId="316"/>
            <ac:spMk id="3" creationId="{B469A0D9-87DC-141C-C7E2-7C27B3274EFC}"/>
          </ac:spMkLst>
        </pc:spChg>
      </pc:sldChg>
      <pc:sldChg chg="add del">
        <pc:chgData name="Emad Alsuwat" userId="4d685af158c72bc1" providerId="LiveId" clId="{923E3472-4856-46A5-A215-5DB28FDF05D7}" dt="2026-01-17T12:38:46.888" v="47" actId="47"/>
        <pc:sldMkLst>
          <pc:docMk/>
          <pc:sldMk cId="0" sldId="317"/>
        </pc:sldMkLst>
      </pc:sldChg>
      <pc:sldChg chg="delSp modSp add mod">
        <pc:chgData name="Emad Alsuwat" userId="4d685af158c72bc1" providerId="LiveId" clId="{923E3472-4856-46A5-A215-5DB28FDF05D7}" dt="2026-01-17T12:40:02.029" v="69" actId="1035"/>
        <pc:sldMkLst>
          <pc:docMk/>
          <pc:sldMk cId="0" sldId="318"/>
        </pc:sldMkLst>
        <pc:spChg chg="del mod">
          <ac:chgData name="Emad Alsuwat" userId="4d685af158c72bc1" providerId="LiveId" clId="{923E3472-4856-46A5-A215-5DB28FDF05D7}" dt="2026-01-17T12:39:36.675" v="60" actId="478"/>
          <ac:spMkLst>
            <pc:docMk/>
            <pc:sldMk cId="0" sldId="318"/>
            <ac:spMk id="3" creationId="{C6736139-2D81-D008-4D52-D5BFDC3E01B9}"/>
          </ac:spMkLst>
        </pc:spChg>
        <pc:spChg chg="mod">
          <ac:chgData name="Emad Alsuwat" userId="4d685af158c72bc1" providerId="LiveId" clId="{923E3472-4856-46A5-A215-5DB28FDF05D7}" dt="2026-01-17T12:39:13.342" v="57" actId="255"/>
          <ac:spMkLst>
            <pc:docMk/>
            <pc:sldMk cId="0" sldId="318"/>
            <ac:spMk id="4" creationId="{C8559B58-0530-F56A-A73A-474EF076146C}"/>
          </ac:spMkLst>
        </pc:spChg>
        <pc:spChg chg="mod">
          <ac:chgData name="Emad Alsuwat" userId="4d685af158c72bc1" providerId="LiveId" clId="{923E3472-4856-46A5-A215-5DB28FDF05D7}" dt="2026-01-17T12:40:02.029" v="69" actId="1035"/>
          <ac:spMkLst>
            <pc:docMk/>
            <pc:sldMk cId="0" sldId="318"/>
            <ac:spMk id="75778" creationId="{ABD8D4F2-5228-EE13-F7C1-558B81D52AEB}"/>
          </ac:spMkLst>
        </pc:spChg>
        <pc:spChg chg="mod">
          <ac:chgData name="Emad Alsuwat" userId="4d685af158c72bc1" providerId="LiveId" clId="{923E3472-4856-46A5-A215-5DB28FDF05D7}" dt="2026-01-17T12:39:56.720" v="65" actId="255"/>
          <ac:spMkLst>
            <pc:docMk/>
            <pc:sldMk cId="0" sldId="318"/>
            <ac:spMk id="75779" creationId="{5B42CF70-3DAB-5F0C-0C6F-7759E165250E}"/>
          </ac:spMkLst>
        </pc:spChg>
      </pc:sldChg>
      <pc:sldChg chg="delSp add mod">
        <pc:chgData name="Emad Alsuwat" userId="4d685af158c72bc1" providerId="LiveId" clId="{923E3472-4856-46A5-A215-5DB28FDF05D7}" dt="2026-01-17T12:46:36.968" v="149" actId="478"/>
        <pc:sldMkLst>
          <pc:docMk/>
          <pc:sldMk cId="0" sldId="319"/>
        </pc:sldMkLst>
        <pc:spChg chg="del">
          <ac:chgData name="Emad Alsuwat" userId="4d685af158c72bc1" providerId="LiveId" clId="{923E3472-4856-46A5-A215-5DB28FDF05D7}" dt="2026-01-17T12:46:36.968" v="149" actId="478"/>
          <ac:spMkLst>
            <pc:docMk/>
            <pc:sldMk cId="0" sldId="319"/>
            <ac:spMk id="3" creationId="{9E4ECA1B-E393-F102-62CE-C4B8DDE1614E}"/>
          </ac:spMkLst>
        </pc:spChg>
      </pc:sldChg>
      <pc:sldChg chg="delSp modSp add mod">
        <pc:chgData name="Emad Alsuwat" userId="4d685af158c72bc1" providerId="LiveId" clId="{923E3472-4856-46A5-A215-5DB28FDF05D7}" dt="2026-01-17T12:42:09.226" v="84" actId="478"/>
        <pc:sldMkLst>
          <pc:docMk/>
          <pc:sldMk cId="0" sldId="321"/>
        </pc:sldMkLst>
        <pc:spChg chg="del">
          <ac:chgData name="Emad Alsuwat" userId="4d685af158c72bc1" providerId="LiveId" clId="{923E3472-4856-46A5-A215-5DB28FDF05D7}" dt="2026-01-17T12:42:09.226" v="84" actId="478"/>
          <ac:spMkLst>
            <pc:docMk/>
            <pc:sldMk cId="0" sldId="321"/>
            <ac:spMk id="3" creationId="{91720B24-55DD-EE95-B32D-BC0B65A30CA7}"/>
          </ac:spMkLst>
        </pc:spChg>
        <pc:spChg chg="mod">
          <ac:chgData name="Emad Alsuwat" userId="4d685af158c72bc1" providerId="LiveId" clId="{923E3472-4856-46A5-A215-5DB28FDF05D7}" dt="2026-01-17T12:41:53.005" v="82" actId="14100"/>
          <ac:spMkLst>
            <pc:docMk/>
            <pc:sldMk cId="0" sldId="321"/>
            <ac:spMk id="91138" creationId="{373AF929-E353-E78C-F8C6-EF569E618CB1}"/>
          </ac:spMkLst>
        </pc:spChg>
        <pc:spChg chg="mod">
          <ac:chgData name="Emad Alsuwat" userId="4d685af158c72bc1" providerId="LiveId" clId="{923E3472-4856-46A5-A215-5DB28FDF05D7}" dt="2026-01-17T12:42:01.502" v="83" actId="255"/>
          <ac:spMkLst>
            <pc:docMk/>
            <pc:sldMk cId="0" sldId="321"/>
            <ac:spMk id="91139" creationId="{8E8EABA4-F59A-CD69-543B-EDF3C771B8AE}"/>
          </ac:spMkLst>
        </pc:spChg>
      </pc:sldChg>
      <pc:sldChg chg="delSp modSp add mod">
        <pc:chgData name="Emad Alsuwat" userId="4d685af158c72bc1" providerId="LiveId" clId="{923E3472-4856-46A5-A215-5DB28FDF05D7}" dt="2026-01-17T12:45:40.915" v="130" actId="478"/>
        <pc:sldMkLst>
          <pc:docMk/>
          <pc:sldMk cId="0" sldId="322"/>
        </pc:sldMkLst>
        <pc:spChg chg="del">
          <ac:chgData name="Emad Alsuwat" userId="4d685af158c72bc1" providerId="LiveId" clId="{923E3472-4856-46A5-A215-5DB28FDF05D7}" dt="2026-01-17T12:45:40.915" v="130" actId="478"/>
          <ac:spMkLst>
            <pc:docMk/>
            <pc:sldMk cId="0" sldId="322"/>
            <ac:spMk id="3" creationId="{0D91181F-2A7A-24F3-017F-E8BEC2B2B761}"/>
          </ac:spMkLst>
        </pc:spChg>
        <pc:spChg chg="mod">
          <ac:chgData name="Emad Alsuwat" userId="4d685af158c72bc1" providerId="LiveId" clId="{923E3472-4856-46A5-A215-5DB28FDF05D7}" dt="2026-01-17T12:45:27.193" v="128" actId="1035"/>
          <ac:spMkLst>
            <pc:docMk/>
            <pc:sldMk cId="0" sldId="322"/>
            <ac:spMk id="92162" creationId="{86F857DD-343D-76B7-B947-C6579DA73F9F}"/>
          </ac:spMkLst>
        </pc:spChg>
        <pc:spChg chg="mod">
          <ac:chgData name="Emad Alsuwat" userId="4d685af158c72bc1" providerId="LiveId" clId="{923E3472-4856-46A5-A215-5DB28FDF05D7}" dt="2026-01-17T12:45:36.217" v="129" actId="255"/>
          <ac:spMkLst>
            <pc:docMk/>
            <pc:sldMk cId="0" sldId="322"/>
            <ac:spMk id="92163" creationId="{C401C492-9157-2399-1247-8C7C191EE831}"/>
          </ac:spMkLst>
        </pc:spChg>
      </pc:sldChg>
      <pc:sldChg chg="delSp add mod">
        <pc:chgData name="Emad Alsuwat" userId="4d685af158c72bc1" providerId="LiveId" clId="{923E3472-4856-46A5-A215-5DB28FDF05D7}" dt="2026-01-17T12:45:18.592" v="124" actId="478"/>
        <pc:sldMkLst>
          <pc:docMk/>
          <pc:sldMk cId="0" sldId="323"/>
        </pc:sldMkLst>
        <pc:spChg chg="del">
          <ac:chgData name="Emad Alsuwat" userId="4d685af158c72bc1" providerId="LiveId" clId="{923E3472-4856-46A5-A215-5DB28FDF05D7}" dt="2026-01-17T12:45:18.592" v="124" actId="478"/>
          <ac:spMkLst>
            <pc:docMk/>
            <pc:sldMk cId="0" sldId="323"/>
            <ac:spMk id="3" creationId="{58482C19-3442-43EC-D8EF-B27A1456C411}"/>
          </ac:spMkLst>
        </pc:spChg>
      </pc:sldChg>
      <pc:sldChg chg="delSp add mod">
        <pc:chgData name="Emad Alsuwat" userId="4d685af158c72bc1" providerId="LiveId" clId="{923E3472-4856-46A5-A215-5DB28FDF05D7}" dt="2026-01-17T12:45:00.632" v="123" actId="478"/>
        <pc:sldMkLst>
          <pc:docMk/>
          <pc:sldMk cId="0" sldId="324"/>
        </pc:sldMkLst>
        <pc:spChg chg="del">
          <ac:chgData name="Emad Alsuwat" userId="4d685af158c72bc1" providerId="LiveId" clId="{923E3472-4856-46A5-A215-5DB28FDF05D7}" dt="2026-01-17T12:45:00.632" v="123" actId="478"/>
          <ac:spMkLst>
            <pc:docMk/>
            <pc:sldMk cId="0" sldId="324"/>
            <ac:spMk id="3" creationId="{C279C984-5BC9-A9DC-EEE9-1EB68BD4DC0A}"/>
          </ac:spMkLst>
        </pc:spChg>
      </pc:sldChg>
      <pc:sldChg chg="delSp modSp add mod">
        <pc:chgData name="Emad Alsuwat" userId="4d685af158c72bc1" providerId="LiveId" clId="{923E3472-4856-46A5-A215-5DB28FDF05D7}" dt="2026-01-17T12:44:52.940" v="122" actId="478"/>
        <pc:sldMkLst>
          <pc:docMk/>
          <pc:sldMk cId="0" sldId="325"/>
        </pc:sldMkLst>
        <pc:spChg chg="del">
          <ac:chgData name="Emad Alsuwat" userId="4d685af158c72bc1" providerId="LiveId" clId="{923E3472-4856-46A5-A215-5DB28FDF05D7}" dt="2026-01-17T12:44:52.940" v="122" actId="478"/>
          <ac:spMkLst>
            <pc:docMk/>
            <pc:sldMk cId="0" sldId="325"/>
            <ac:spMk id="3" creationId="{FC6598D7-4BD7-E5E4-24CE-4C0AAF641172}"/>
          </ac:spMkLst>
        </pc:spChg>
        <pc:spChg chg="mod">
          <ac:chgData name="Emad Alsuwat" userId="4d685af158c72bc1" providerId="LiveId" clId="{923E3472-4856-46A5-A215-5DB28FDF05D7}" dt="2026-01-17T12:44:44.474" v="120" actId="1036"/>
          <ac:spMkLst>
            <pc:docMk/>
            <pc:sldMk cId="0" sldId="325"/>
            <ac:spMk id="95234" creationId="{D555FC3E-B872-B88E-3956-C9B32FA07C10}"/>
          </ac:spMkLst>
        </pc:spChg>
        <pc:picChg chg="mod">
          <ac:chgData name="Emad Alsuwat" userId="4d685af158c72bc1" providerId="LiveId" clId="{923E3472-4856-46A5-A215-5DB28FDF05D7}" dt="2026-01-17T12:44:48.650" v="121" actId="14100"/>
          <ac:picMkLst>
            <pc:docMk/>
            <pc:sldMk cId="0" sldId="325"/>
            <ac:picMk id="95235" creationId="{A42DE1FC-2531-FA54-A864-079C05202619}"/>
          </ac:picMkLst>
        </pc:picChg>
      </pc:sldChg>
      <pc:sldChg chg="add del">
        <pc:chgData name="Emad Alsuwat" userId="4d685af158c72bc1" providerId="LiveId" clId="{923E3472-4856-46A5-A215-5DB28FDF05D7}" dt="2026-01-17T12:44:17.732" v="112" actId="47"/>
        <pc:sldMkLst>
          <pc:docMk/>
          <pc:sldMk cId="0" sldId="326"/>
        </pc:sldMkLst>
      </pc:sldChg>
      <pc:sldChg chg="add del">
        <pc:chgData name="Emad Alsuwat" userId="4d685af158c72bc1" providerId="LiveId" clId="{923E3472-4856-46A5-A215-5DB28FDF05D7}" dt="2026-01-17T12:44:16.047" v="111" actId="47"/>
        <pc:sldMkLst>
          <pc:docMk/>
          <pc:sldMk cId="0" sldId="327"/>
        </pc:sldMkLst>
      </pc:sldChg>
      <pc:sldChg chg="add del">
        <pc:chgData name="Emad Alsuwat" userId="4d685af158c72bc1" providerId="LiveId" clId="{923E3472-4856-46A5-A215-5DB28FDF05D7}" dt="2026-01-17T12:44:14.779" v="110" actId="47"/>
        <pc:sldMkLst>
          <pc:docMk/>
          <pc:sldMk cId="0" sldId="328"/>
        </pc:sldMkLst>
      </pc:sldChg>
      <pc:sldChg chg="add del">
        <pc:chgData name="Emad Alsuwat" userId="4d685af158c72bc1" providerId="LiveId" clId="{923E3472-4856-46A5-A215-5DB28FDF05D7}" dt="2026-01-17T12:44:13.334" v="109" actId="47"/>
        <pc:sldMkLst>
          <pc:docMk/>
          <pc:sldMk cId="0" sldId="329"/>
        </pc:sldMkLst>
      </pc:sldChg>
      <pc:sldChg chg="add del">
        <pc:chgData name="Emad Alsuwat" userId="4d685af158c72bc1" providerId="LiveId" clId="{923E3472-4856-46A5-A215-5DB28FDF05D7}" dt="2026-01-17T12:44:11.837" v="108" actId="47"/>
        <pc:sldMkLst>
          <pc:docMk/>
          <pc:sldMk cId="0" sldId="330"/>
        </pc:sldMkLst>
      </pc:sldChg>
      <pc:sldChg chg="add del">
        <pc:chgData name="Emad Alsuwat" userId="4d685af158c72bc1" providerId="LiveId" clId="{923E3472-4856-46A5-A215-5DB28FDF05D7}" dt="2026-01-17T12:44:02.186" v="107" actId="47"/>
        <pc:sldMkLst>
          <pc:docMk/>
          <pc:sldMk cId="0" sldId="331"/>
        </pc:sldMkLst>
      </pc:sldChg>
      <pc:sldChg chg="add del">
        <pc:chgData name="Emad Alsuwat" userId="4d685af158c72bc1" providerId="LiveId" clId="{923E3472-4856-46A5-A215-5DB28FDF05D7}" dt="2026-01-17T12:44:01.111" v="106" actId="47"/>
        <pc:sldMkLst>
          <pc:docMk/>
          <pc:sldMk cId="0" sldId="332"/>
        </pc:sldMkLst>
      </pc:sldChg>
      <pc:sldChg chg="delSp modSp add mod">
        <pc:chgData name="Emad Alsuwat" userId="4d685af158c72bc1" providerId="LiveId" clId="{923E3472-4856-46A5-A215-5DB28FDF05D7}" dt="2026-01-17T12:42:43.935" v="95" actId="255"/>
        <pc:sldMkLst>
          <pc:docMk/>
          <pc:sldMk cId="0" sldId="333"/>
        </pc:sldMkLst>
        <pc:spChg chg="del">
          <ac:chgData name="Emad Alsuwat" userId="4d685af158c72bc1" providerId="LiveId" clId="{923E3472-4856-46A5-A215-5DB28FDF05D7}" dt="2026-01-17T12:41:17.419" v="73" actId="478"/>
          <ac:spMkLst>
            <pc:docMk/>
            <pc:sldMk cId="0" sldId="333"/>
            <ac:spMk id="3" creationId="{BE52C6B5-10C5-E71A-729A-307650AEA5C9}"/>
          </ac:spMkLst>
        </pc:spChg>
        <pc:spChg chg="mod">
          <ac:chgData name="Emad Alsuwat" userId="4d685af158c72bc1" providerId="LiveId" clId="{923E3472-4856-46A5-A215-5DB28FDF05D7}" dt="2026-01-17T12:42:43.935" v="95" actId="255"/>
          <ac:spMkLst>
            <pc:docMk/>
            <pc:sldMk cId="0" sldId="333"/>
            <ac:spMk id="104450" creationId="{9AF2EC0A-683E-E1E2-BC0C-46191B0A7E5E}"/>
          </ac:spMkLst>
        </pc:spChg>
        <pc:spChg chg="mod">
          <ac:chgData name="Emad Alsuwat" userId="4d685af158c72bc1" providerId="LiveId" clId="{923E3472-4856-46A5-A215-5DB28FDF05D7}" dt="2026-01-17T12:41:14.049" v="72" actId="255"/>
          <ac:spMkLst>
            <pc:docMk/>
            <pc:sldMk cId="0" sldId="333"/>
            <ac:spMk id="104451" creationId="{CFD965A6-722D-E03B-91FF-D9DAE90AA4DD}"/>
          </ac:spMkLst>
        </pc:spChg>
      </pc:sldChg>
      <pc:sldChg chg="add del">
        <pc:chgData name="Emad Alsuwat" userId="4d685af158c72bc1" providerId="LiveId" clId="{923E3472-4856-46A5-A215-5DB28FDF05D7}" dt="2026-01-17T12:43:53.293" v="102" actId="47"/>
        <pc:sldMkLst>
          <pc:docMk/>
          <pc:sldMk cId="0" sldId="334"/>
        </pc:sldMkLst>
      </pc:sldChg>
      <pc:sldChg chg="add del">
        <pc:chgData name="Emad Alsuwat" userId="4d685af158c72bc1" providerId="LiveId" clId="{923E3472-4856-46A5-A215-5DB28FDF05D7}" dt="2026-01-17T12:43:50.785" v="101" actId="47"/>
        <pc:sldMkLst>
          <pc:docMk/>
          <pc:sldMk cId="0" sldId="335"/>
        </pc:sldMkLst>
      </pc:sldChg>
      <pc:sldChg chg="add del">
        <pc:chgData name="Emad Alsuwat" userId="4d685af158c72bc1" providerId="LiveId" clId="{923E3472-4856-46A5-A215-5DB28FDF05D7}" dt="2026-01-17T12:43:49.997" v="100" actId="47"/>
        <pc:sldMkLst>
          <pc:docMk/>
          <pc:sldMk cId="0" sldId="336"/>
        </pc:sldMkLst>
      </pc:sldChg>
      <pc:sldChg chg="add del">
        <pc:chgData name="Emad Alsuwat" userId="4d685af158c72bc1" providerId="LiveId" clId="{923E3472-4856-46A5-A215-5DB28FDF05D7}" dt="2026-01-17T12:43:48.883" v="99" actId="47"/>
        <pc:sldMkLst>
          <pc:docMk/>
          <pc:sldMk cId="0" sldId="337"/>
        </pc:sldMkLst>
      </pc:sldChg>
      <pc:sldChg chg="add del">
        <pc:chgData name="Emad Alsuwat" userId="4d685af158c72bc1" providerId="LiveId" clId="{923E3472-4856-46A5-A215-5DB28FDF05D7}" dt="2026-01-17T12:43:46.634" v="98" actId="47"/>
        <pc:sldMkLst>
          <pc:docMk/>
          <pc:sldMk cId="0" sldId="338"/>
        </pc:sldMkLst>
      </pc:sldChg>
      <pc:sldChg chg="add del">
        <pc:chgData name="Emad Alsuwat" userId="4d685af158c72bc1" providerId="LiveId" clId="{923E3472-4856-46A5-A215-5DB28FDF05D7}" dt="2026-01-17T12:43:45.178" v="97" actId="47"/>
        <pc:sldMkLst>
          <pc:docMk/>
          <pc:sldMk cId="0" sldId="339"/>
        </pc:sldMkLst>
      </pc:sldChg>
      <pc:sldChg chg="add del">
        <pc:chgData name="Emad Alsuwat" userId="4d685af158c72bc1" providerId="LiveId" clId="{923E3472-4856-46A5-A215-5DB28FDF05D7}" dt="2026-01-17T12:43:44.281" v="96" actId="47"/>
        <pc:sldMkLst>
          <pc:docMk/>
          <pc:sldMk cId="0" sldId="340"/>
        </pc:sldMkLst>
      </pc:sldChg>
      <pc:sldChg chg="add del">
        <pc:chgData name="Emad Alsuwat" userId="4d685af158c72bc1" providerId="LiveId" clId="{923E3472-4856-46A5-A215-5DB28FDF05D7}" dt="2026-01-17T12:44:00.030" v="105" actId="47"/>
        <pc:sldMkLst>
          <pc:docMk/>
          <pc:sldMk cId="0" sldId="341"/>
        </pc:sldMkLst>
      </pc:sldChg>
      <pc:sldChg chg="add del">
        <pc:chgData name="Emad Alsuwat" userId="4d685af158c72bc1" providerId="LiveId" clId="{923E3472-4856-46A5-A215-5DB28FDF05D7}" dt="2026-01-17T12:43:56.529" v="104" actId="47"/>
        <pc:sldMkLst>
          <pc:docMk/>
          <pc:sldMk cId="0" sldId="342"/>
        </pc:sldMkLst>
      </pc:sldChg>
      <pc:sldChg chg="add del">
        <pc:chgData name="Emad Alsuwat" userId="4d685af158c72bc1" providerId="LiveId" clId="{923E3472-4856-46A5-A215-5DB28FDF05D7}" dt="2026-01-17T12:43:55.633" v="103" actId="47"/>
        <pc:sldMkLst>
          <pc:docMk/>
          <pc:sldMk cId="0" sldId="343"/>
        </pc:sldMkLst>
      </pc:sldChg>
      <pc:sldChg chg="modSp mod">
        <pc:chgData name="Emad Alsuwat" userId="4d685af158c72bc1" providerId="LiveId" clId="{923E3472-4856-46A5-A215-5DB28FDF05D7}" dt="2026-01-17T12:14:14.526" v="1"/>
        <pc:sldMkLst>
          <pc:docMk/>
          <pc:sldMk cId="2316240896" sldId="548"/>
        </pc:sldMkLst>
        <pc:spChg chg="mod">
          <ac:chgData name="Emad Alsuwat" userId="4d685af158c72bc1" providerId="LiveId" clId="{923E3472-4856-46A5-A215-5DB28FDF05D7}" dt="2026-01-17T12:14:14.526" v="1"/>
          <ac:spMkLst>
            <pc:docMk/>
            <pc:sldMk cId="2316240896" sldId="548"/>
            <ac:spMk id="2051" creationId="{A0F6719D-1537-43CB-AAC7-2B8B808149EF}"/>
          </ac:spMkLst>
        </pc:spChg>
      </pc:sldChg>
      <pc:sldChg chg="add">
        <pc:chgData name="Emad Alsuwat" userId="4d685af158c72bc1" providerId="LiveId" clId="{923E3472-4856-46A5-A215-5DB28FDF05D7}" dt="2026-01-17T12:15:11.352" v="2"/>
        <pc:sldMkLst>
          <pc:docMk/>
          <pc:sldMk cId="0" sldId="54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61484CB7-5627-FB46-AC8A-9DECF3E537F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4A845753-943A-E340-92C2-11EB898441C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A4238010-C419-3F43-A8EE-1881465978B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AE54755E-3FD6-A14F-8341-24FD0E368B3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26202B00-625F-6A4D-BC2D-867E413C61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673A270-4EE5-A941-B16E-FE3F636733A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D28D2F5-E1BB-B646-82F2-57797B70FCB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>
            <a:extLst>
              <a:ext uri="{FF2B5EF4-FFF2-40B4-BE49-F238E27FC236}">
                <a16:creationId xmlns:a16="http://schemas.microsoft.com/office/drawing/2014/main" id="{5C0D786D-41D2-E444-AA12-FEA9D072B74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BDBDF8B-CA4B-ED42-B81E-DCB4CDC0693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3C464C6-35C5-6D4F-A5DD-238A7C22DD9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A01E660C-47DA-1849-A823-2806B3033C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C82FDA1F-E0EC-4B43-8947-0DD07C659CC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2FDA1F-E0EC-4B43-8947-0DD07C659CC3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663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895A9EB3-5A4E-8A4B-9B0E-F64B0319E0E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51D23B1D-ACB3-D342-87C4-BAFA1115654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A1523F29-AC60-3049-8D62-10C87E7E5BE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EB0D9836-3DA1-AE4E-A4A2-9FCC37F787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0BD7E3F6-ADD3-2B47-8564-DB96B2E5276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52DD61CF-D996-5840-8A52-1A4EABCB1DD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7A359DCC-727D-244C-91AF-6E209F66473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F0766D59-D676-6649-B83B-5D495C5FD38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17DE7337-46DF-C646-8405-8335E127AAA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143C08D6-EC24-6343-922E-4B8095E2D7D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267D01E5-16F2-144B-8710-DE3031AC476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7A24CB61-F600-2140-BB7B-C3ADD0FBC57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A97F2998-A7A9-9343-93B9-450091C81A3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C2E77069-C08B-724F-8EB8-2E4E034A991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6145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6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FB268399-29FC-8644-949C-AD07B99527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D116D6FC-009A-6346-9043-645AA02F4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Security Overview</a:t>
            </a:r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AAB144D3-68F7-9F49-AD63-7D25B13D08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CEE0A9-6497-5140-B87D-2396A44BB0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758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CBC8309-B0D0-5D48-B015-FE5BE16FAF6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05D7A86-718D-654F-9675-0177E2589BB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E1800F-1F16-284D-A432-499F3D3B047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A513267-BCE1-C640-9F2A-72A9620F899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1947605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35865F4-F243-D64F-BDBD-53F1A190AB6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A8A281F-EC8B-F04B-AA3C-4E3535A1D49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A06BBEE-71BC-0845-A68D-7B254C273CB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CE0A951B-D98A-0E42-8BCD-7B876D18EA6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3796107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80014-A1A4-7F95-9D64-6E68A19B2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457200"/>
            <a:ext cx="77724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831AF7BB-FA64-47F0-35AE-E7496E2A8FFD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FC8A92-9D96-D665-87E0-A52A32838E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1EFEC-C623-38ED-3045-B6EFB84C4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CENG 213 Data Structures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10E93-C27D-2506-884B-77FA4EA1C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EBFDA52-058F-4F30-9AEE-BFBB1B5A95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7726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5DCB0C1-682D-354D-9B67-FDE6D9EFD36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Security Overview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F8F04E5-9B0B-DF4C-BD25-8484A668C8C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94525C-1EAE-864F-AD60-33FDDCC0F78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D484DAFC-CC7F-4A45-8604-C89E77FA9A9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172385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CF48B8B-B5A1-3145-BE47-46A30B62393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2C2EDDD-CDA9-4A46-84A8-61DD043BC45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6150E8-A4D8-E24A-971D-26B4D5289F0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FEF58054-8EB3-6245-BAA2-C46C60F17B3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103492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AF8E303-7A93-6748-B4B1-B3C40C2C037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803DBFB-38DE-D84B-AB8D-59B76B022FD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367E2A8-0554-1F4C-8C33-DE2C9B1892B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2769225-599B-F346-AA7A-0FD2759B901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4192565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608BA1E-59EF-054C-B3D2-6E4C735AB14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A954CC1-D3A7-074D-9266-0CE246696CF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81C54D0-94DE-8846-9835-FA00CD09F1A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702A44AB-FACB-4D40-AD66-1B4D7FF7ED5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491374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9CA344-D0C6-FF4D-BEAA-9FA8FBBF898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8E439F-128B-F744-A655-2A522E87029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DE7478-3EE2-E542-A184-ACC427813C0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4BA62226-B138-BE45-9115-6F9074C4FA5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125673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69020E0-5C5C-F848-A623-13BE1DCC189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9F7599D-0901-2E48-AE15-119FA077AE6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44E832-2F1C-6C49-AE96-02519D68167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13564159-C434-684E-A260-8E95B12CB62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4034625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944F2C4-B0D7-AC4F-92AA-51A951F95DE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D9B0B3D-EDF5-AE45-B572-C557151C55A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A1DFA9-4501-B24A-94D5-E697EDC49FF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525AD3A8-2497-8D49-A93C-AFA513451E5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49665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504C783-85D9-C940-91D8-DEC9D7E4338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49CB94B-A3CB-6745-9010-C976A02ACE1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8ACFF9D-933C-B141-841E-54C49615880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EB4B01F0-8973-1640-AE42-3302C8CAFAB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1570243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CB459910-39AE-D64C-8DE1-6038972D99B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Security Overview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3F7DCEB1-B402-A942-BDFC-12E1F8CEB8A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604020202020204" pitchFamily="34" charset="0"/>
              </a:defRPr>
            </a:lvl1pPr>
          </a:lstStyle>
          <a:p>
            <a:fld id="{0BE602E4-9AEA-4E4C-8083-F847C3D0F3A2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E5386292-7FED-5144-8B26-51C2CAEA492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839B9892-0B7B-5D44-BF31-D0EA88FCCC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92E768F7-7168-BB4B-BDB3-237BEB86F0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A87C5B6E-AAC8-9742-B102-CF86ECEDA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AC5907FE-77B6-4E46-87F0-53CB232E63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9C954327-151B-AC45-BBED-C7BF9B32D4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65577500-CDC1-3045-9B09-045383A76D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2EF5D5E1-63F4-B143-8397-EE1DFAA0D1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EE022A8D-1FAE-E446-9FF1-1984E0C39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E96EB66D-ABB0-A54F-B545-76E6F638D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052DB434-A98A-E64E-88BA-1D06603F98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00D95C0B-51AF-E64A-B2F3-B290B7C8A7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0432" name="Rectangle 16">
            <a:extLst>
              <a:ext uri="{FF2B5EF4-FFF2-40B4-BE49-F238E27FC236}">
                <a16:creationId xmlns:a16="http://schemas.microsoft.com/office/drawing/2014/main" id="{A9A2879A-05D2-F344-AEFB-9E1CED97622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1" r:id="rId1"/>
    <p:sldLayoutId id="2147484030" r:id="rId2"/>
    <p:sldLayoutId id="2147484042" r:id="rId3"/>
    <p:sldLayoutId id="2147484043" r:id="rId4"/>
    <p:sldLayoutId id="2147484044" r:id="rId5"/>
    <p:sldLayoutId id="2147484045" r:id="rId6"/>
    <p:sldLayoutId id="2147484046" r:id="rId7"/>
    <p:sldLayoutId id="2147484047" r:id="rId8"/>
    <p:sldLayoutId id="2147484048" r:id="rId9"/>
    <p:sldLayoutId id="2147484049" r:id="rId10"/>
    <p:sldLayoutId id="2147484050" r:id="rId11"/>
    <p:sldLayoutId id="2147484051" r:id="rId12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A0F6719D-1537-43CB-AAC7-2B8B808149E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33600" y="2362200"/>
            <a:ext cx="6705600" cy="3810000"/>
          </a:xfrm>
        </p:spPr>
        <p:txBody>
          <a:bodyPr/>
          <a:lstStyle/>
          <a:p>
            <a:pPr marL="609600" indent="-609600" algn="ctr">
              <a:defRPr/>
            </a:pPr>
            <a:r>
              <a:rPr lang="en-US" sz="4400" b="1" dirty="0">
                <a:solidFill>
                  <a:schemeClr val="accent3"/>
                </a:solidFill>
              </a:rPr>
              <a:t>Basics of Algorithm Analysis</a:t>
            </a:r>
            <a:endParaRPr lang="en-US" sz="1800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240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8559B58-0530-F56A-A73A-474EF0761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0AC0-A5CA-4CB4-A295-DE9297E2790C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ABD8D4F2-5228-EE13-F7C1-558B81D52A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/>
          <a:lstStyle/>
          <a:p>
            <a:r>
              <a:rPr lang="en-US" altLang="en-US" dirty="0"/>
              <a:t>Algorithm Growth Rates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5B42CF70-3DAB-5F0C-0C6F-7759E16525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3886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dirty="0"/>
              <a:t>We measure an algorithm’s time requirement as a function of the </a:t>
            </a:r>
            <a:r>
              <a:rPr lang="en-US" altLang="en-US" sz="2000" i="1" dirty="0"/>
              <a:t>problem size</a:t>
            </a:r>
            <a:r>
              <a:rPr lang="en-US" altLang="en-US" sz="2000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Problem size depends on the application: e.g. number of elements in a list for a  sorting algorithm, the number disks for towers of </a:t>
            </a:r>
            <a:r>
              <a:rPr lang="en-US" altLang="en-US" sz="2000" dirty="0" err="1"/>
              <a:t>hanoi</a:t>
            </a:r>
            <a:r>
              <a:rPr lang="en-US" altLang="en-US" sz="2000" dirty="0"/>
              <a:t>.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So, for instance, we say that (if the problem size is n)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Algorithm A requires </a:t>
            </a:r>
            <a:r>
              <a:rPr lang="en-US" altLang="en-US" sz="2000" b="1" dirty="0"/>
              <a:t>5*n</a:t>
            </a:r>
            <a:r>
              <a:rPr lang="en-US" altLang="en-US" sz="2000" b="1" baseline="30000" dirty="0"/>
              <a:t>2</a:t>
            </a:r>
            <a:r>
              <a:rPr lang="en-US" altLang="en-US" sz="2000" dirty="0"/>
              <a:t> time units to solve a problem of size n.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Algorithm B requires </a:t>
            </a:r>
            <a:r>
              <a:rPr lang="en-US" altLang="en-US" sz="2000" b="1" dirty="0"/>
              <a:t>7*n</a:t>
            </a:r>
            <a:r>
              <a:rPr lang="en-US" altLang="en-US" sz="2000" dirty="0"/>
              <a:t>  time units to solve a problem of size n.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The most important thing to learn is how quickly the algorithm’s time requirement grows as a function of the problem size.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Algorithm A requires time proportional to </a:t>
            </a:r>
            <a:r>
              <a:rPr lang="en-US" altLang="en-US" sz="2000" b="1" dirty="0"/>
              <a:t>n</a:t>
            </a:r>
            <a:r>
              <a:rPr lang="en-US" altLang="en-US" sz="2000" b="1" baseline="30000" dirty="0"/>
              <a:t>2</a:t>
            </a:r>
            <a:r>
              <a:rPr lang="en-US" altLang="en-US" sz="2000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Algorithm B requires time proportional to </a:t>
            </a:r>
            <a:r>
              <a:rPr lang="en-US" altLang="en-US" sz="2000" b="1" dirty="0"/>
              <a:t>n</a:t>
            </a:r>
            <a:r>
              <a:rPr lang="en-US" altLang="en-US" sz="2000" dirty="0"/>
              <a:t>.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An algorithm’s proportional time requirement is known as </a:t>
            </a:r>
            <a:r>
              <a:rPr lang="en-US" altLang="en-US" sz="2000" b="1" i="1" dirty="0"/>
              <a:t>growth rate</a:t>
            </a:r>
            <a:r>
              <a:rPr lang="en-US" altLang="en-US" sz="2000" dirty="0"/>
              <a:t>. 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We can compare the efficiency of two algorithms by comparing their growth rates.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635F247A-680A-398E-167D-674FC67A9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09595-1413-495D-BCC9-17D6F87B482D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C98D5BAF-E2F3-E9E4-CA4E-1D53184B75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Algorithm Growth Rates (cont.)</a:t>
            </a:r>
          </a:p>
        </p:txBody>
      </p:sp>
      <p:pic>
        <p:nvPicPr>
          <p:cNvPr id="76803" name="Picture 3">
            <a:extLst>
              <a:ext uri="{FF2B5EF4-FFF2-40B4-BE49-F238E27FC236}">
                <a16:creationId xmlns:a16="http://schemas.microsoft.com/office/drawing/2014/main" id="{73819313-E975-B4B1-4DEA-11187024C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1371600"/>
            <a:ext cx="7034213" cy="469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804" name="Text Box 4">
            <a:extLst>
              <a:ext uri="{FF2B5EF4-FFF2-40B4-BE49-F238E27FC236}">
                <a16:creationId xmlns:a16="http://schemas.microsoft.com/office/drawing/2014/main" id="{E0D86364-E7B6-7828-6FF7-E1ABC2C7F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4425" y="4572000"/>
            <a:ext cx="4089400" cy="108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5000"/>
              </a:spcBef>
            </a:pPr>
            <a:r>
              <a:rPr lang="en-US" altLang="en-US" sz="2000" b="1" i="1">
                <a:latin typeface="Arial" panose="020B0604020202020204" pitchFamily="34" charset="0"/>
              </a:rPr>
              <a:t>Time requirements as a function</a:t>
            </a:r>
          </a:p>
          <a:p>
            <a:pPr eaLnBrk="0" hangingPunct="0">
              <a:spcBef>
                <a:spcPct val="5000"/>
              </a:spcBef>
            </a:pPr>
            <a:r>
              <a:rPr lang="en-US" altLang="en-US" sz="2000" b="1" i="1">
                <a:latin typeface="Arial" panose="020B0604020202020204" pitchFamily="34" charset="0"/>
              </a:rPr>
              <a:t> of the problem size n</a:t>
            </a:r>
            <a:endParaRPr lang="en-US" altLang="en-US" b="1" i="1">
              <a:latin typeface="Arial" panose="020B0604020202020204" pitchFamily="34" charset="0"/>
            </a:endParaRPr>
          </a:p>
          <a:p>
            <a:pPr eaLnBrk="0" hangingPunct="0"/>
            <a:endParaRPr lang="en-US" altLang="en-US" b="1" i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ACCF931-9205-3042-EBB9-0902861BC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CENG 213 Data Structures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2D38CE1-7D9D-CF7B-9B6A-35DE37DD8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34D2B-A538-4C6D-925C-7297DFB14DA2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0F9BEA6C-2C9C-7347-CDC2-592D569945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Growth Rates </a:t>
            </a:r>
          </a:p>
        </p:txBody>
      </p:sp>
      <p:graphicFrame>
        <p:nvGraphicFramePr>
          <p:cNvPr id="7207" name="Group 39">
            <a:extLst>
              <a:ext uri="{FF2B5EF4-FFF2-40B4-BE49-F238E27FC236}">
                <a16:creationId xmlns:a16="http://schemas.microsoft.com/office/drawing/2014/main" id="{6443BF6A-4E91-E82D-4D14-FD55D23A6CB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1524000"/>
          <a:ext cx="7772400" cy="4663440"/>
        </p:xfrm>
        <a:graphic>
          <a:graphicData uri="http://schemas.openxmlformats.org/drawingml/2006/table">
            <a:tbl>
              <a:tblPr/>
              <a:tblGrid>
                <a:gridCol w="3886200">
                  <a:extLst>
                    <a:ext uri="{9D8B030D-6E8A-4147-A177-3AD203B41FA5}">
                      <a16:colId xmlns:a16="http://schemas.microsoft.com/office/drawing/2014/main" val="728872375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3127597743"/>
                    </a:ext>
                  </a:extLst>
                </a:gridCol>
              </a:tblGrid>
              <a:tr h="460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Function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Growth Rate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452106"/>
                  </a:ext>
                </a:extLst>
              </a:tr>
              <a:tr h="458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Constant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8302102"/>
                  </a:ext>
                </a:extLst>
              </a:tr>
              <a:tr h="458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log 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Logarithmic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1413492"/>
                  </a:ext>
                </a:extLst>
              </a:tr>
              <a:tr h="458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log</a:t>
                      </a:r>
                      <a:r>
                        <a:rPr kumimoji="0" lang="en-US" altLang="en-US" sz="2800" b="0" i="1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r>
                        <a:rPr kumimoji="0" lang="en-US" alt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Log-squared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7376389"/>
                  </a:ext>
                </a:extLst>
              </a:tr>
              <a:tr h="460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Linear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7770958"/>
                  </a:ext>
                </a:extLst>
              </a:tr>
              <a:tr h="458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 log 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0640410"/>
                  </a:ext>
                </a:extLst>
              </a:tr>
              <a:tr h="458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</a:t>
                      </a:r>
                      <a:r>
                        <a:rPr kumimoji="0" lang="en-US" altLang="en-US" sz="2800" b="0" i="1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Quadratic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8774897"/>
                  </a:ext>
                </a:extLst>
              </a:tr>
              <a:tr h="458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</a:t>
                      </a:r>
                      <a:r>
                        <a:rPr kumimoji="0" lang="en-US" altLang="en-US" sz="2800" b="0" i="1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kumimoji="0" lang="en-US" altLang="en-US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Cubic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003111"/>
                  </a:ext>
                </a:extLst>
              </a:tr>
              <a:tr h="460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r>
                        <a:rPr kumimoji="0" lang="en-US" altLang="en-US" sz="2800" b="0" i="1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Exponential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70501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5E557A-F849-EDBC-5B1E-31DF4A803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184CE-6BC4-473D-B1A9-EF0C6C47742A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94BB9F93-C45C-C938-0B88-48A38360A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00" y="522287"/>
            <a:ext cx="8890000" cy="84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r>
              <a:rPr lang="en-US" altLang="en-US" b="1" dirty="0">
                <a:latin typeface="Arial MT" charset="0"/>
              </a:rPr>
              <a:t>Figure 6.1 </a:t>
            </a:r>
            <a:r>
              <a:rPr lang="en-US" altLang="en-US" sz="2000" dirty="0">
                <a:latin typeface="TimesNewRomanPS" charset="0"/>
              </a:rPr>
              <a:t>Running times for small inputs  </a:t>
            </a:r>
            <a:endParaRPr lang="en-US" altLang="en-US" dirty="0">
              <a:latin typeface="Times" panose="02020603050405020304" pitchFamily="18" charset="0"/>
            </a:endParaRPr>
          </a:p>
        </p:txBody>
      </p:sp>
      <p:pic>
        <p:nvPicPr>
          <p:cNvPr id="18437" name="Picture 5">
            <a:extLst>
              <a:ext uri="{FF2B5EF4-FFF2-40B4-BE49-F238E27FC236}">
                <a16:creationId xmlns:a16="http://schemas.microsoft.com/office/drawing/2014/main" id="{A9A318B0-0916-ECA9-1AC3-941719ECC2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363" y="1250950"/>
            <a:ext cx="7151687" cy="503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E6FE09-084C-73FD-5E30-B4F5D1F4C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CENG 213 Data Structures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9A87F4-3053-6E17-74EA-E98E86BEA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83A3D-FCA4-4026-90D2-F204ED030701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0DD2E2D4-2CF3-18CC-3519-6F59C2724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00" y="522287"/>
            <a:ext cx="8890000" cy="84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r>
              <a:rPr lang="en-US" altLang="en-US" b="1" dirty="0">
                <a:latin typeface="Arial MT" charset="0"/>
              </a:rPr>
              <a:t>Figure 6.2 </a:t>
            </a:r>
            <a:r>
              <a:rPr lang="en-US" altLang="en-US" sz="2000" dirty="0">
                <a:latin typeface="TimesNewRomanPS" charset="0"/>
              </a:rPr>
              <a:t>Running times for moderate inputs</a:t>
            </a:r>
            <a:endParaRPr lang="en-US" altLang="en-US" dirty="0">
              <a:latin typeface="Times" panose="02020603050405020304" pitchFamily="18" charset="0"/>
            </a:endParaRPr>
          </a:p>
        </p:txBody>
      </p:sp>
      <p:pic>
        <p:nvPicPr>
          <p:cNvPr id="19461" name="Picture 5">
            <a:extLst>
              <a:ext uri="{FF2B5EF4-FFF2-40B4-BE49-F238E27FC236}">
                <a16:creationId xmlns:a16="http://schemas.microsoft.com/office/drawing/2014/main" id="{99CFBBA8-C49B-0C6C-973D-3BD22EF966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1116013"/>
            <a:ext cx="7529513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BA88D0D-C61F-F732-87C4-713324818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C330F-3A38-4085-8CCC-E94B8F69B4E5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04450" name="Rectangle 2">
            <a:extLst>
              <a:ext uri="{FF2B5EF4-FFF2-40B4-BE49-F238E27FC236}">
                <a16:creationId xmlns:a16="http://schemas.microsoft.com/office/drawing/2014/main" id="{9AF2EC0A-683E-E1E2-BC0C-46191B0A7E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3825" y="533400"/>
            <a:ext cx="9096375" cy="838200"/>
          </a:xfrm>
        </p:spPr>
        <p:txBody>
          <a:bodyPr/>
          <a:lstStyle/>
          <a:p>
            <a:r>
              <a:rPr lang="en-US" altLang="en-US" sz="3000" b="1" dirty="0"/>
              <a:t>Order-of-Magnitude Analysis and Big O Notation</a:t>
            </a: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CFD965A6-722D-E03B-91FF-D9DAE90AA4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52425" y="1676400"/>
            <a:ext cx="8580438" cy="4648200"/>
          </a:xfrm>
        </p:spPr>
        <p:txBody>
          <a:bodyPr/>
          <a:lstStyle/>
          <a:p>
            <a:r>
              <a:rPr lang="en-US" altLang="en-US" sz="2400" dirty="0"/>
              <a:t>If  </a:t>
            </a:r>
            <a:r>
              <a:rPr lang="en-US" altLang="en-US" sz="2400" i="1" dirty="0"/>
              <a:t>Algorithm A requires time proportional to f(n),</a:t>
            </a:r>
            <a:r>
              <a:rPr lang="en-US" altLang="en-US" sz="2400" dirty="0"/>
              <a:t> Algorithm A is said to be </a:t>
            </a:r>
            <a:r>
              <a:rPr lang="en-US" altLang="en-US" sz="2400" b="1" dirty="0"/>
              <a:t>order f(n),</a:t>
            </a:r>
            <a:r>
              <a:rPr lang="en-US" altLang="en-US" sz="2400" dirty="0"/>
              <a:t> and it is denoted as </a:t>
            </a:r>
            <a:r>
              <a:rPr lang="en-US" altLang="en-US" sz="2400" b="1" dirty="0"/>
              <a:t>O(f(n)).</a:t>
            </a:r>
            <a:endParaRPr lang="en-US" altLang="en-US" sz="2400" dirty="0"/>
          </a:p>
          <a:p>
            <a:r>
              <a:rPr lang="en-US" altLang="en-US" sz="2400" dirty="0"/>
              <a:t>The </a:t>
            </a:r>
            <a:r>
              <a:rPr lang="en-US" altLang="en-US" sz="2400" b="1" dirty="0"/>
              <a:t>function f(n)</a:t>
            </a:r>
            <a:r>
              <a:rPr lang="en-US" altLang="en-US" sz="2400" dirty="0"/>
              <a:t> is called the algorithm’s </a:t>
            </a:r>
            <a:r>
              <a:rPr lang="en-US" altLang="en-US" sz="2400" b="1" dirty="0"/>
              <a:t>growth-rate function</a:t>
            </a:r>
            <a:r>
              <a:rPr lang="en-US" altLang="en-US" sz="2400" dirty="0"/>
              <a:t>.</a:t>
            </a:r>
          </a:p>
          <a:p>
            <a:r>
              <a:rPr lang="en-US" altLang="en-US" sz="2400" dirty="0"/>
              <a:t>Since the capital O is used in the notation,  this notation is called the </a:t>
            </a:r>
            <a:r>
              <a:rPr lang="en-US" altLang="en-US" sz="2400" b="1" dirty="0"/>
              <a:t>Big O notation</a:t>
            </a:r>
            <a:r>
              <a:rPr lang="en-US" altLang="en-US" sz="2400" dirty="0"/>
              <a:t>.</a:t>
            </a:r>
          </a:p>
          <a:p>
            <a:r>
              <a:rPr lang="en-US" altLang="en-US" sz="2400" dirty="0"/>
              <a:t>If Algorithm A requires time proportional to </a:t>
            </a:r>
            <a:r>
              <a:rPr lang="en-US" altLang="en-US" sz="2400" b="1" dirty="0"/>
              <a:t>n</a:t>
            </a:r>
            <a:r>
              <a:rPr lang="en-US" altLang="en-US" sz="2400" b="1" baseline="30000" dirty="0"/>
              <a:t>2</a:t>
            </a:r>
            <a:r>
              <a:rPr lang="en-US" altLang="en-US" sz="2400" dirty="0"/>
              <a:t>, it is </a:t>
            </a:r>
            <a:r>
              <a:rPr lang="en-US" altLang="en-US" sz="2400" b="1" dirty="0"/>
              <a:t>O(n</a:t>
            </a:r>
            <a:r>
              <a:rPr lang="en-US" altLang="en-US" sz="2400" b="1" baseline="30000" dirty="0"/>
              <a:t>2</a:t>
            </a:r>
            <a:r>
              <a:rPr lang="en-US" altLang="en-US" sz="2400" b="1" dirty="0"/>
              <a:t>).</a:t>
            </a:r>
          </a:p>
          <a:p>
            <a:r>
              <a:rPr lang="en-US" altLang="en-US" sz="2400" dirty="0"/>
              <a:t>If Algorithm A requires time proportional to </a:t>
            </a:r>
            <a:r>
              <a:rPr lang="en-US" altLang="en-US" sz="2400" b="1" dirty="0"/>
              <a:t>n</a:t>
            </a:r>
            <a:r>
              <a:rPr lang="en-US" altLang="en-US" sz="2400" dirty="0"/>
              <a:t>, it is </a:t>
            </a:r>
            <a:r>
              <a:rPr lang="en-US" altLang="en-US" sz="2400" b="1" dirty="0"/>
              <a:t>O(n).</a:t>
            </a:r>
          </a:p>
          <a:p>
            <a:endParaRPr lang="en-US" altLang="en-US" sz="2400" b="1" dirty="0"/>
          </a:p>
          <a:p>
            <a:pPr lvl="1"/>
            <a:endParaRPr lang="en-US" altLang="en-US" sz="2400" b="1" i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3A708CA-6C7A-EA81-24B8-D01727DAC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585AE-B848-43F1-8443-560626676E9B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91138" name="Rectangle 2">
            <a:extLst>
              <a:ext uri="{FF2B5EF4-FFF2-40B4-BE49-F238E27FC236}">
                <a16:creationId xmlns:a16="http://schemas.microsoft.com/office/drawing/2014/main" id="{373AF929-E353-E78C-F8C6-EF569E618C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685800"/>
            <a:ext cx="8839200" cy="914400"/>
          </a:xfrm>
        </p:spPr>
        <p:txBody>
          <a:bodyPr/>
          <a:lstStyle/>
          <a:p>
            <a:r>
              <a:rPr lang="en-US" altLang="en-US" sz="4000" dirty="0"/>
              <a:t>Definition of the Order of an Algorithm</a:t>
            </a:r>
          </a:p>
        </p:txBody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8E8EABA4-F59A-CD69-543B-EDF3C771B8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000" b="1" i="1" dirty="0"/>
              <a:t>Definition:</a:t>
            </a:r>
          </a:p>
          <a:p>
            <a:pPr>
              <a:buFontTx/>
              <a:buNone/>
            </a:pPr>
            <a:r>
              <a:rPr lang="en-US" altLang="en-US" sz="2000" dirty="0"/>
              <a:t>   </a:t>
            </a:r>
            <a:r>
              <a:rPr lang="en-US" altLang="en-US" sz="2000" b="1" dirty="0"/>
              <a:t>Algorithm A is order f(n)  – denoted as O(f(n)) – </a:t>
            </a:r>
          </a:p>
          <a:p>
            <a:pPr>
              <a:buFontTx/>
              <a:buNone/>
            </a:pPr>
            <a:r>
              <a:rPr lang="en-US" altLang="en-US" sz="2000" b="1" dirty="0"/>
              <a:t>   if constants k and n</a:t>
            </a:r>
            <a:r>
              <a:rPr lang="en-US" altLang="en-US" sz="2000" b="1" baseline="-25000" dirty="0"/>
              <a:t>0</a:t>
            </a:r>
            <a:r>
              <a:rPr lang="en-US" altLang="en-US" sz="2000" b="1" dirty="0"/>
              <a:t> exist such that A requires </a:t>
            </a:r>
          </a:p>
          <a:p>
            <a:pPr>
              <a:buFontTx/>
              <a:buNone/>
            </a:pPr>
            <a:r>
              <a:rPr lang="en-US" altLang="en-US" sz="2000" b="1" dirty="0"/>
              <a:t>   no more than  k*f(n)  time units to solve a problem </a:t>
            </a:r>
          </a:p>
          <a:p>
            <a:pPr>
              <a:buFontTx/>
              <a:buNone/>
            </a:pPr>
            <a:r>
              <a:rPr lang="en-US" altLang="en-US" sz="2000" b="1" dirty="0"/>
              <a:t>   of size  n  </a:t>
            </a:r>
            <a:r>
              <a:rPr lang="en-US" altLang="en-US" sz="2000" b="1" dirty="0">
                <a:sym typeface="Symbol" panose="05050102010706020507" pitchFamily="18" charset="2"/>
              </a:rPr>
              <a:t></a:t>
            </a:r>
            <a:r>
              <a:rPr lang="en-US" altLang="en-US" sz="2000" b="1" dirty="0"/>
              <a:t> n</a:t>
            </a:r>
            <a:r>
              <a:rPr lang="en-US" altLang="en-US" sz="2000" b="1" baseline="-25000" dirty="0"/>
              <a:t>0</a:t>
            </a:r>
            <a:r>
              <a:rPr lang="en-US" altLang="en-US" sz="2000" b="1" dirty="0"/>
              <a:t>.</a:t>
            </a:r>
          </a:p>
          <a:p>
            <a:endParaRPr lang="en-US" altLang="en-US" sz="2000" b="1" dirty="0"/>
          </a:p>
          <a:p>
            <a:r>
              <a:rPr lang="en-US" altLang="en-US" sz="2000" dirty="0"/>
              <a:t>The requirement of </a:t>
            </a:r>
            <a:r>
              <a:rPr lang="en-US" altLang="en-US" sz="2000" b="1" dirty="0"/>
              <a:t>n  </a:t>
            </a:r>
            <a:r>
              <a:rPr lang="en-US" altLang="en-US" sz="2000" b="1" dirty="0">
                <a:sym typeface="Symbol" panose="05050102010706020507" pitchFamily="18" charset="2"/>
              </a:rPr>
              <a:t></a:t>
            </a:r>
            <a:r>
              <a:rPr lang="en-US" altLang="en-US" sz="2000" b="1" dirty="0"/>
              <a:t> n</a:t>
            </a:r>
            <a:r>
              <a:rPr lang="en-US" altLang="en-US" sz="2000" b="1" baseline="-25000" dirty="0"/>
              <a:t>0</a:t>
            </a:r>
            <a:r>
              <a:rPr lang="en-US" altLang="en-US" sz="2000" dirty="0"/>
              <a:t> in the definition of O(f(n)) formalizes the notion of sufficiently large problems.</a:t>
            </a:r>
          </a:p>
          <a:p>
            <a:pPr lvl="1"/>
            <a:r>
              <a:rPr lang="en-US" altLang="en-US" sz="2000" dirty="0"/>
              <a:t>In general, many values of k and  n can satisfy this definition.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0FD1FB7-82C6-B96F-88D9-76B4ED85E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BABC-BE63-4660-9178-AC2479D08CF2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92162" name="Rectangle 2">
            <a:extLst>
              <a:ext uri="{FF2B5EF4-FFF2-40B4-BE49-F238E27FC236}">
                <a16:creationId xmlns:a16="http://schemas.microsoft.com/office/drawing/2014/main" id="{86F857DD-343D-76B7-B947-C6579DA73F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/>
          <a:lstStyle/>
          <a:p>
            <a:r>
              <a:rPr lang="en-US" altLang="en-US" dirty="0"/>
              <a:t>Order of an Algorithm</a:t>
            </a:r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C401C492-9157-2399-1247-8C7C191EE8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 dirty="0"/>
              <a:t>If an algorithm requires </a:t>
            </a:r>
            <a:r>
              <a:rPr lang="en-US" altLang="en-US" sz="2400" i="1" dirty="0"/>
              <a:t>n</a:t>
            </a:r>
            <a:r>
              <a:rPr lang="en-US" altLang="en-US" sz="2400" i="1" baseline="30000" dirty="0"/>
              <a:t>2</a:t>
            </a:r>
            <a:r>
              <a:rPr lang="en-US" altLang="en-US" sz="2400" i="1" dirty="0"/>
              <a:t>–3*n+10</a:t>
            </a:r>
            <a:r>
              <a:rPr lang="en-US" altLang="en-US" sz="2400" dirty="0"/>
              <a:t> seconds to solve a problem size n. If constants k and n</a:t>
            </a:r>
            <a:r>
              <a:rPr lang="en-US" altLang="en-US" sz="2400" baseline="-25000" dirty="0"/>
              <a:t>0</a:t>
            </a:r>
            <a:r>
              <a:rPr lang="en-US" altLang="en-US" sz="2400" dirty="0"/>
              <a:t> exist such that</a:t>
            </a:r>
          </a:p>
          <a:p>
            <a:pPr>
              <a:buFontTx/>
              <a:buNone/>
            </a:pPr>
            <a:r>
              <a:rPr lang="en-US" altLang="en-US" sz="2400" dirty="0"/>
              <a:t>		 </a:t>
            </a:r>
            <a:r>
              <a:rPr lang="en-US" altLang="en-US" sz="2400" i="1" dirty="0"/>
              <a:t>k*n</a:t>
            </a:r>
            <a:r>
              <a:rPr lang="en-US" altLang="en-US" sz="2400" i="1" baseline="30000" dirty="0"/>
              <a:t>2  </a:t>
            </a:r>
            <a:r>
              <a:rPr lang="en-US" altLang="en-US" sz="2400" i="1" dirty="0"/>
              <a:t>&gt;  n</a:t>
            </a:r>
            <a:r>
              <a:rPr lang="en-US" altLang="en-US" sz="2400" i="1" baseline="30000" dirty="0"/>
              <a:t>2</a:t>
            </a:r>
            <a:r>
              <a:rPr lang="en-US" altLang="en-US" sz="2400" i="1" dirty="0"/>
              <a:t>–3*n+10</a:t>
            </a:r>
            <a:r>
              <a:rPr lang="en-US" altLang="en-US" sz="2400" dirty="0"/>
              <a:t> 	for all </a:t>
            </a:r>
            <a:r>
              <a:rPr lang="en-US" altLang="en-US" sz="2400" i="1" dirty="0"/>
              <a:t>n </a:t>
            </a:r>
            <a:r>
              <a:rPr lang="en-US" altLang="en-US" sz="2400" i="1" dirty="0">
                <a:sym typeface="Symbol" panose="05050102010706020507" pitchFamily="18" charset="2"/>
              </a:rPr>
              <a:t> </a:t>
            </a:r>
            <a:r>
              <a:rPr lang="en-US" altLang="en-US" sz="2400" i="1" dirty="0"/>
              <a:t>n</a:t>
            </a:r>
            <a:r>
              <a:rPr lang="en-US" altLang="en-US" sz="2400" i="1" baseline="-25000" dirty="0"/>
              <a:t>0</a:t>
            </a:r>
            <a:r>
              <a:rPr lang="en-US" altLang="en-US" sz="2400" dirty="0"/>
              <a:t> .</a:t>
            </a:r>
          </a:p>
          <a:p>
            <a:pPr>
              <a:buFontTx/>
              <a:buNone/>
            </a:pPr>
            <a:r>
              <a:rPr lang="en-US" altLang="en-US" sz="2400" dirty="0"/>
              <a:t>	the algorithm is order n</a:t>
            </a:r>
            <a:r>
              <a:rPr lang="en-US" altLang="en-US" sz="2400" baseline="30000" dirty="0"/>
              <a:t>2</a:t>
            </a:r>
            <a:r>
              <a:rPr lang="en-US" altLang="en-US" sz="2400" baseline="-25000" dirty="0"/>
              <a:t>  </a:t>
            </a:r>
            <a:r>
              <a:rPr lang="en-US" altLang="en-US" sz="2400" dirty="0"/>
              <a:t>(In fact, k is 3 and n</a:t>
            </a:r>
            <a:r>
              <a:rPr lang="en-US" altLang="en-US" sz="2400" baseline="-25000" dirty="0"/>
              <a:t>0</a:t>
            </a:r>
            <a:r>
              <a:rPr lang="en-US" altLang="en-US" sz="2400" dirty="0"/>
              <a:t> is 2)</a:t>
            </a:r>
          </a:p>
          <a:p>
            <a:pPr>
              <a:buFontTx/>
              <a:buNone/>
            </a:pPr>
            <a:r>
              <a:rPr lang="en-US" altLang="en-US" sz="2400" i="1" dirty="0"/>
              <a:t>		3*n</a:t>
            </a:r>
            <a:r>
              <a:rPr lang="en-US" altLang="en-US" sz="2400" i="1" baseline="30000" dirty="0"/>
              <a:t>2  </a:t>
            </a:r>
            <a:r>
              <a:rPr lang="en-US" altLang="en-US" sz="2400" i="1" dirty="0"/>
              <a:t>&gt;  n</a:t>
            </a:r>
            <a:r>
              <a:rPr lang="en-US" altLang="en-US" sz="2400" i="1" baseline="30000" dirty="0"/>
              <a:t>2</a:t>
            </a:r>
            <a:r>
              <a:rPr lang="en-US" altLang="en-US" sz="2400" i="1" dirty="0"/>
              <a:t>–3*n+10</a:t>
            </a:r>
            <a:r>
              <a:rPr lang="en-US" altLang="en-US" sz="2400" dirty="0"/>
              <a:t> 	for all </a:t>
            </a:r>
            <a:r>
              <a:rPr lang="en-US" altLang="en-US" sz="2400" i="1" dirty="0"/>
              <a:t>n </a:t>
            </a:r>
            <a:r>
              <a:rPr lang="en-US" altLang="en-US" sz="2400" i="1" dirty="0">
                <a:sym typeface="Symbol" panose="05050102010706020507" pitchFamily="18" charset="2"/>
              </a:rPr>
              <a:t> </a:t>
            </a:r>
            <a:r>
              <a:rPr lang="en-US" altLang="en-US" sz="2400" i="1" dirty="0"/>
              <a:t>2</a:t>
            </a:r>
            <a:r>
              <a:rPr lang="en-US" altLang="en-US" sz="2400" dirty="0"/>
              <a:t> .</a:t>
            </a:r>
          </a:p>
          <a:p>
            <a:pPr>
              <a:buFontTx/>
              <a:buNone/>
            </a:pPr>
            <a:r>
              <a:rPr lang="en-US" altLang="en-US" sz="2400" dirty="0"/>
              <a:t>	Thus, the algorithm requires no more than </a:t>
            </a:r>
            <a:r>
              <a:rPr lang="en-US" altLang="en-US" sz="2400" i="1" dirty="0"/>
              <a:t>k*n</a:t>
            </a:r>
            <a:r>
              <a:rPr lang="en-US" altLang="en-US" sz="2400" i="1" baseline="30000" dirty="0"/>
              <a:t>2 </a:t>
            </a:r>
            <a:r>
              <a:rPr lang="en-US" altLang="en-US" sz="2400" dirty="0"/>
              <a:t>time units for </a:t>
            </a:r>
            <a:r>
              <a:rPr lang="en-US" altLang="en-US" sz="2400" i="1" dirty="0"/>
              <a:t>n </a:t>
            </a:r>
            <a:r>
              <a:rPr lang="en-US" altLang="en-US" sz="2400" i="1" dirty="0">
                <a:sym typeface="Symbol" panose="05050102010706020507" pitchFamily="18" charset="2"/>
              </a:rPr>
              <a:t> </a:t>
            </a:r>
            <a:r>
              <a:rPr lang="en-US" altLang="en-US" sz="2400" i="1" dirty="0"/>
              <a:t>n</a:t>
            </a:r>
            <a:r>
              <a:rPr lang="en-US" altLang="en-US" sz="2400" i="1" baseline="-25000" dirty="0"/>
              <a:t>0</a:t>
            </a:r>
            <a:r>
              <a:rPr lang="en-US" altLang="en-US" sz="2400" dirty="0"/>
              <a:t> ,</a:t>
            </a:r>
          </a:p>
          <a:p>
            <a:pPr>
              <a:buFontTx/>
              <a:buNone/>
            </a:pPr>
            <a:r>
              <a:rPr lang="en-US" altLang="en-US" sz="2400" dirty="0"/>
              <a:t>	So it is  </a:t>
            </a:r>
            <a:r>
              <a:rPr lang="en-US" altLang="en-US" sz="2400" b="1" dirty="0"/>
              <a:t>O(n</a:t>
            </a:r>
            <a:r>
              <a:rPr lang="en-US" altLang="en-US" sz="2400" b="1" baseline="30000" dirty="0"/>
              <a:t>2</a:t>
            </a:r>
            <a:r>
              <a:rPr lang="en-US" altLang="en-US" sz="2400" b="1" dirty="0"/>
              <a:t>)</a:t>
            </a:r>
          </a:p>
          <a:p>
            <a:pPr>
              <a:buFontTx/>
              <a:buNone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98410BAB-51E8-8677-F219-B018DD3A7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23028-B40D-4882-B35E-23CA678CCEA8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93186" name="Rectangle 2">
            <a:extLst>
              <a:ext uri="{FF2B5EF4-FFF2-40B4-BE49-F238E27FC236}">
                <a16:creationId xmlns:a16="http://schemas.microsoft.com/office/drawing/2014/main" id="{FFECDA31-F410-C646-C398-64F2367AAB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Order of an Algorithm (cont.)</a:t>
            </a:r>
          </a:p>
        </p:txBody>
      </p:sp>
      <p:pic>
        <p:nvPicPr>
          <p:cNvPr id="93187" name="Picture 3">
            <a:extLst>
              <a:ext uri="{FF2B5EF4-FFF2-40B4-BE49-F238E27FC236}">
                <a16:creationId xmlns:a16="http://schemas.microsoft.com/office/drawing/2014/main" id="{2C4731E9-CCFA-6BEA-C776-A2A0ED3E54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3" y="1371600"/>
            <a:ext cx="7315200" cy="4418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17B2A1C6-0A9B-B0F6-0B7F-FCEB4A4E3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916E4-1EE0-4705-8E44-3BB42669110A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94210" name="Rectangle 2">
            <a:extLst>
              <a:ext uri="{FF2B5EF4-FFF2-40B4-BE49-F238E27FC236}">
                <a16:creationId xmlns:a16="http://schemas.microsoft.com/office/drawing/2014/main" id="{3AD37D9F-1E97-1508-4D85-DC01B3CBE5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Comparison of Growth-Rate Functions</a:t>
            </a:r>
          </a:p>
        </p:txBody>
      </p:sp>
      <p:pic>
        <p:nvPicPr>
          <p:cNvPr id="94211" name="Picture 3">
            <a:extLst>
              <a:ext uri="{FF2B5EF4-FFF2-40B4-BE49-F238E27FC236}">
                <a16:creationId xmlns:a16="http://schemas.microsoft.com/office/drawing/2014/main" id="{A07AE73A-0D7E-17D5-FAC7-1069E59F27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3" y="1143000"/>
            <a:ext cx="8405812" cy="4268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CA71BF4-A421-52E5-35CD-0853D1E86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AC51-C710-4AE9-8E37-1A3F24F3E81C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09D289BA-DC60-14FC-C0A1-AFB58D61C1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772400" cy="762000"/>
          </a:xfrm>
        </p:spPr>
        <p:txBody>
          <a:bodyPr/>
          <a:lstStyle/>
          <a:p>
            <a:r>
              <a:rPr lang="en-US" altLang="en-US" dirty="0"/>
              <a:t>Algorithm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B9319181-2387-68C2-9450-39D5FBB97B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5344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An </a:t>
            </a:r>
            <a:r>
              <a:rPr lang="en-US" altLang="en-US" sz="2800" b="1" i="1" dirty="0"/>
              <a:t>algorithm</a:t>
            </a:r>
            <a:r>
              <a:rPr lang="en-US" altLang="en-US" sz="2800" dirty="0"/>
              <a:t> is a set of instructions to be followed to solve a problem.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There can be more than one solution (more than one algorithm) to solve a given problem.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An algorithm can be implemented using different programming languages on different platforms.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An algorithm must be correct. It should correctly solve the problem.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e.g. For sorting, this means even if (1) the input is already sorted, or (2) it contains repeated elements. 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Once we have a correct algorithm for a problem, we have to determine the efficiency of that algorithm.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A89D253E-EC12-180E-D8B5-2EBABD4B0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F22C7-7E8E-4892-8372-84AD8FB32119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95234" name="Rectangle 2">
            <a:extLst>
              <a:ext uri="{FF2B5EF4-FFF2-40B4-BE49-F238E27FC236}">
                <a16:creationId xmlns:a16="http://schemas.microsoft.com/office/drawing/2014/main" id="{D555FC3E-B872-B88E-3956-C9B32FA07C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/>
          <a:lstStyle/>
          <a:p>
            <a:r>
              <a:rPr lang="en-US" altLang="en-US" sz="2800" dirty="0"/>
              <a:t>A Comparison of Growth-Rate Functions (cont.)</a:t>
            </a:r>
          </a:p>
        </p:txBody>
      </p:sp>
      <p:pic>
        <p:nvPicPr>
          <p:cNvPr id="95235" name="Picture 3">
            <a:extLst>
              <a:ext uri="{FF2B5EF4-FFF2-40B4-BE49-F238E27FC236}">
                <a16:creationId xmlns:a16="http://schemas.microsoft.com/office/drawing/2014/main" id="{A42DE1FC-2531-FA54-A864-079C052026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71600"/>
            <a:ext cx="7315200" cy="4887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97DE183-7FE1-9DE7-F1FF-F12FE613E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089E-B64C-4CE8-949E-84C672D5A08E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1702392D-45AB-F425-6A78-8831A1A641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772400" cy="762000"/>
          </a:xfrm>
        </p:spPr>
        <p:txBody>
          <a:bodyPr/>
          <a:lstStyle/>
          <a:p>
            <a:r>
              <a:rPr lang="en-US" altLang="en-US">
                <a:cs typeface="Times New Roman" panose="02020603050405020304" pitchFamily="18" charset="0"/>
              </a:rPr>
              <a:t>Algorithmic Performance</a:t>
            </a:r>
            <a:r>
              <a:rPr lang="en-US" altLang="en-US"/>
              <a:t> 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2EC917FC-40E7-173A-33D4-CA285BE200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105400"/>
          </a:xfrm>
        </p:spPr>
        <p:txBody>
          <a:bodyPr/>
          <a:lstStyle/>
          <a:p>
            <a:pPr>
              <a:lnSpc>
                <a:spcPct val="85000"/>
              </a:lnSpc>
              <a:buFontTx/>
              <a:buNone/>
            </a:pPr>
            <a:r>
              <a:rPr lang="en-US" altLang="ko-KR" sz="2800">
                <a:ea typeface="굴림" panose="020B0503020000020004" pitchFamily="34" charset="-127"/>
              </a:rPr>
              <a:t>There are </a:t>
            </a:r>
            <a:r>
              <a:rPr lang="en-US" altLang="ko-KR" sz="2800" i="1">
                <a:ea typeface="굴림" panose="020B0503020000020004" pitchFamily="34" charset="-127"/>
              </a:rPr>
              <a:t>two aspects </a:t>
            </a:r>
            <a:r>
              <a:rPr lang="en-US" altLang="ko-KR" sz="2800">
                <a:ea typeface="굴림" panose="020B0503020000020004" pitchFamily="34" charset="-127"/>
              </a:rPr>
              <a:t>of algorithmic performance:</a:t>
            </a:r>
          </a:p>
          <a:p>
            <a:pPr>
              <a:lnSpc>
                <a:spcPct val="85000"/>
              </a:lnSpc>
            </a:pPr>
            <a:r>
              <a:rPr lang="en-US" altLang="ko-KR" sz="2800">
                <a:ea typeface="굴림" panose="020B0503020000020004" pitchFamily="34" charset="-127"/>
              </a:rPr>
              <a:t>Time</a:t>
            </a:r>
          </a:p>
          <a:p>
            <a:pPr lvl="2">
              <a:lnSpc>
                <a:spcPct val="85000"/>
              </a:lnSpc>
            </a:pPr>
            <a:r>
              <a:rPr lang="en-US" altLang="ko-KR" sz="2000">
                <a:ea typeface="굴림" panose="020B0503020000020004" pitchFamily="34" charset="-127"/>
              </a:rPr>
              <a:t>Instructions take time.</a:t>
            </a:r>
          </a:p>
          <a:p>
            <a:pPr lvl="2">
              <a:lnSpc>
                <a:spcPct val="85000"/>
              </a:lnSpc>
            </a:pPr>
            <a:r>
              <a:rPr lang="en-US" altLang="ko-KR" sz="2000">
                <a:ea typeface="굴림" panose="020B0503020000020004" pitchFamily="34" charset="-127"/>
              </a:rPr>
              <a:t>How fast does the algorithm perform?</a:t>
            </a:r>
          </a:p>
          <a:p>
            <a:pPr lvl="2">
              <a:lnSpc>
                <a:spcPct val="85000"/>
              </a:lnSpc>
            </a:pPr>
            <a:r>
              <a:rPr lang="en-US" altLang="ko-KR" sz="2000">
                <a:ea typeface="굴림" panose="020B0503020000020004" pitchFamily="34" charset="-127"/>
              </a:rPr>
              <a:t>What affects its runtime? </a:t>
            </a:r>
          </a:p>
          <a:p>
            <a:pPr>
              <a:lnSpc>
                <a:spcPct val="85000"/>
              </a:lnSpc>
            </a:pPr>
            <a:r>
              <a:rPr lang="en-US" altLang="ko-KR" sz="2800">
                <a:ea typeface="굴림" panose="020B0503020000020004" pitchFamily="34" charset="-127"/>
              </a:rPr>
              <a:t>Space</a:t>
            </a:r>
          </a:p>
          <a:p>
            <a:pPr lvl="2">
              <a:lnSpc>
                <a:spcPct val="85000"/>
              </a:lnSpc>
            </a:pPr>
            <a:r>
              <a:rPr lang="en-US" altLang="ko-KR" sz="2000">
                <a:ea typeface="굴림" panose="020B0503020000020004" pitchFamily="34" charset="-127"/>
              </a:rPr>
              <a:t>Data structures take space</a:t>
            </a:r>
          </a:p>
          <a:p>
            <a:pPr lvl="2">
              <a:lnSpc>
                <a:spcPct val="85000"/>
              </a:lnSpc>
            </a:pPr>
            <a:r>
              <a:rPr lang="en-US" altLang="ko-KR" sz="2000">
                <a:ea typeface="굴림" panose="020B0503020000020004" pitchFamily="34" charset="-127"/>
              </a:rPr>
              <a:t>What kind of data structures can be used?</a:t>
            </a:r>
          </a:p>
          <a:p>
            <a:pPr lvl="2">
              <a:lnSpc>
                <a:spcPct val="85000"/>
              </a:lnSpc>
            </a:pPr>
            <a:r>
              <a:rPr lang="en-US" altLang="ko-KR" sz="2000">
                <a:ea typeface="굴림" panose="020B0503020000020004" pitchFamily="34" charset="-127"/>
              </a:rPr>
              <a:t>How does choice of data structure affect the runtime?</a:t>
            </a:r>
          </a:p>
          <a:p>
            <a:pPr>
              <a:lnSpc>
                <a:spcPct val="85000"/>
              </a:lnSpc>
              <a:buFont typeface="Wingdings" panose="05000000000000000000" pitchFamily="2" charset="2"/>
              <a:buChar char="Ø"/>
            </a:pPr>
            <a:r>
              <a:rPr lang="en-US" altLang="en-US" sz="2800"/>
              <a:t>We will focus on time: </a:t>
            </a:r>
          </a:p>
          <a:p>
            <a:pPr lvl="1">
              <a:lnSpc>
                <a:spcPct val="85000"/>
              </a:lnSpc>
            </a:pPr>
            <a:r>
              <a:rPr lang="en-US" altLang="en-US" sz="2400"/>
              <a:t>How to estimate the time required for an algorithm</a:t>
            </a:r>
          </a:p>
          <a:p>
            <a:pPr lvl="1">
              <a:lnSpc>
                <a:spcPct val="85000"/>
              </a:lnSpc>
            </a:pPr>
            <a:r>
              <a:rPr lang="en-US" altLang="en-US" sz="2400"/>
              <a:t>How to reduce the time required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22220DF-AD53-8DA3-E491-3C0761341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A3150-76E3-4E4C-989E-5C5D16C30276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1187A84E-6408-AB6F-0174-BFEF4361BD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609600"/>
          </a:xfrm>
        </p:spPr>
        <p:txBody>
          <a:bodyPr/>
          <a:lstStyle/>
          <a:p>
            <a:r>
              <a:rPr lang="en-US" altLang="en-US" sz="3600"/>
              <a:t>Analysis of Algorithms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E3F3D07F-6DFC-21B5-A607-0367611738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458200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b="1" i="1"/>
              <a:t>Analysis of Algorithms</a:t>
            </a:r>
            <a:r>
              <a:rPr lang="en-US" altLang="en-US" sz="2400"/>
              <a:t> is the area of computer science that provides tools to analyze the efficiency of different methods of solutions.</a:t>
            </a:r>
          </a:p>
          <a:p>
            <a:pPr>
              <a:lnSpc>
                <a:spcPct val="80000"/>
              </a:lnSpc>
            </a:pPr>
            <a:r>
              <a:rPr lang="en-US" altLang="en-US" sz="2400"/>
              <a:t>How do we compare the time efficiency of two algorithms that solve the same problem?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="1" i="1"/>
              <a:t>	Naïve Approach</a:t>
            </a:r>
            <a:r>
              <a:rPr lang="en-US" altLang="en-US" sz="2400"/>
              <a:t>: implement these algorithms in a programming language (C++), and run them to compare their time requirements. Comparing the programs (instead of algorithms) has difficulties.</a:t>
            </a:r>
            <a:r>
              <a:rPr lang="en-US" altLang="en-US" sz="2000"/>
              <a:t>	</a:t>
            </a:r>
          </a:p>
          <a:p>
            <a:pPr lvl="1">
              <a:lnSpc>
                <a:spcPct val="80000"/>
              </a:lnSpc>
            </a:pPr>
            <a:r>
              <a:rPr lang="en-US" altLang="en-US" sz="1800" i="1"/>
              <a:t>How are the algorithms coded?</a:t>
            </a:r>
          </a:p>
          <a:p>
            <a:pPr lvl="2">
              <a:lnSpc>
                <a:spcPct val="80000"/>
              </a:lnSpc>
            </a:pPr>
            <a:r>
              <a:rPr lang="en-US" altLang="en-US" sz="1600"/>
              <a:t>Comparing running times means comparing the implementations.</a:t>
            </a:r>
          </a:p>
          <a:p>
            <a:pPr lvl="2">
              <a:lnSpc>
                <a:spcPct val="80000"/>
              </a:lnSpc>
            </a:pPr>
            <a:r>
              <a:rPr lang="en-US" altLang="en-US" sz="1600">
                <a:sym typeface="Wingdings" panose="05000000000000000000" pitchFamily="2" charset="2"/>
              </a:rPr>
              <a:t>We should not compare implementations, because they are sensitive to programming style that may cloud the issue of which algorithm is inherently more efficient.</a:t>
            </a:r>
          </a:p>
          <a:p>
            <a:pPr lvl="1">
              <a:lnSpc>
                <a:spcPct val="80000"/>
              </a:lnSpc>
            </a:pPr>
            <a:r>
              <a:rPr lang="en-US" altLang="en-US" sz="1800" i="1"/>
              <a:t>What computer should we use?</a:t>
            </a:r>
          </a:p>
          <a:p>
            <a:pPr lvl="2">
              <a:lnSpc>
                <a:spcPct val="80000"/>
              </a:lnSpc>
            </a:pPr>
            <a:r>
              <a:rPr lang="en-US" altLang="en-US" sz="1600"/>
              <a:t>We should compare the efficiency of the algorithms independently of a particular computer.</a:t>
            </a:r>
          </a:p>
          <a:p>
            <a:pPr lvl="1">
              <a:lnSpc>
                <a:spcPct val="80000"/>
              </a:lnSpc>
            </a:pPr>
            <a:r>
              <a:rPr lang="en-US" altLang="en-US" sz="1800" i="1"/>
              <a:t>What data should the program use?</a:t>
            </a:r>
          </a:p>
          <a:p>
            <a:pPr lvl="2">
              <a:lnSpc>
                <a:spcPct val="80000"/>
              </a:lnSpc>
            </a:pPr>
            <a:r>
              <a:rPr lang="en-US" altLang="en-US" sz="1600"/>
              <a:t>Any analysis must be independent of specific data.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72F5B24-25ED-5316-0C57-24287237F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6A1F4-E6EA-4DEE-8E64-F9B12909A4A1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A03B0D50-D945-C4E8-4A06-09A1D2DF89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609600"/>
          </a:xfrm>
        </p:spPr>
        <p:txBody>
          <a:bodyPr/>
          <a:lstStyle/>
          <a:p>
            <a:r>
              <a:rPr lang="en-US" altLang="en-US" sz="3600"/>
              <a:t>Analysis of Algorithms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E49416D5-B9F7-A8E1-E9C5-C8A63220D5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7724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When we analyze algorithms, we should employ mathematical techniques that analyze algorithms independently of </a:t>
            </a:r>
            <a:r>
              <a:rPr lang="en-US" altLang="en-US" sz="2800" i="1"/>
              <a:t>specific implementations, computers, or data.</a:t>
            </a:r>
            <a:endParaRPr lang="en-US" altLang="en-US" sz="2800"/>
          </a:p>
          <a:p>
            <a:pPr>
              <a:lnSpc>
                <a:spcPct val="90000"/>
              </a:lnSpc>
            </a:pPr>
            <a:endParaRPr lang="en-US" altLang="en-US" sz="2800"/>
          </a:p>
          <a:p>
            <a:pPr>
              <a:lnSpc>
                <a:spcPct val="90000"/>
              </a:lnSpc>
            </a:pPr>
            <a:r>
              <a:rPr lang="en-US" altLang="en-US" sz="2800"/>
              <a:t>To analyze algorithms: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First, we start to count the number of significant operations in a particular solution to assess its efficiency.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Then, we will express the efficiency of algorithms using growth functions</a:t>
            </a:r>
            <a:r>
              <a:rPr lang="en-US" altLang="en-US"/>
              <a:t>.</a:t>
            </a:r>
          </a:p>
          <a:p>
            <a:pPr>
              <a:lnSpc>
                <a:spcPct val="90000"/>
              </a:lnSpc>
            </a:pPr>
            <a:endParaRPr lang="en-US" altLang="en-US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5157AD6-AE3D-8D8D-1E50-31BE355B8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1994-1D97-4069-AB39-5D521C65AFD0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67586" name="Rectangle 2">
            <a:extLst>
              <a:ext uri="{FF2B5EF4-FFF2-40B4-BE49-F238E27FC236}">
                <a16:creationId xmlns:a16="http://schemas.microsoft.com/office/drawing/2014/main" id="{25745EB6-3933-A5CC-7236-53D0CFC0FC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772400" cy="457200"/>
          </a:xfrm>
        </p:spPr>
        <p:txBody>
          <a:bodyPr/>
          <a:lstStyle/>
          <a:p>
            <a:r>
              <a:rPr lang="en-US" altLang="en-US" sz="3200" dirty="0"/>
              <a:t>The Execution Time of Algorithms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1E695260-13B8-807C-E1FA-B1AAF48380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610600" cy="5181600"/>
          </a:xfrm>
        </p:spPr>
        <p:txBody>
          <a:bodyPr/>
          <a:lstStyle/>
          <a:p>
            <a:r>
              <a:rPr lang="en-US" altLang="en-US" sz="2400"/>
              <a:t>Each operation in an algorithm (or a program) has a cost. </a:t>
            </a:r>
          </a:p>
          <a:p>
            <a:pPr>
              <a:buFontTx/>
              <a:buNone/>
            </a:pPr>
            <a:r>
              <a:rPr lang="en-US" altLang="en-US" sz="2400">
                <a:sym typeface="Wingdings" panose="05000000000000000000" pitchFamily="2" charset="2"/>
              </a:rPr>
              <a:t>		 Each operation takes a certain of time.</a:t>
            </a:r>
          </a:p>
          <a:p>
            <a:pPr>
              <a:buFontTx/>
              <a:buNone/>
            </a:pPr>
            <a:endParaRPr lang="en-US" altLang="en-US" sz="2400">
              <a:sym typeface="Wingdings" panose="05000000000000000000" pitchFamily="2" charset="2"/>
            </a:endParaRPr>
          </a:p>
          <a:p>
            <a:pPr>
              <a:buFontTx/>
              <a:buNone/>
            </a:pPr>
            <a:r>
              <a:rPr lang="en-US" altLang="en-US" sz="2400">
                <a:sym typeface="Wingdings" panose="05000000000000000000" pitchFamily="2" charset="2"/>
              </a:rPr>
              <a:t> </a:t>
            </a:r>
            <a:r>
              <a:rPr lang="en-US" altLang="en-US" sz="2400">
                <a:latin typeface="Courier New" panose="02070309020205020404" pitchFamily="49" charset="0"/>
                <a:sym typeface="Wingdings" panose="05000000000000000000" pitchFamily="2" charset="2"/>
              </a:rPr>
              <a:t>count = count + 1;</a:t>
            </a:r>
            <a:r>
              <a:rPr lang="en-US" altLang="en-US" sz="2400">
                <a:sym typeface="Wingdings" panose="05000000000000000000" pitchFamily="2" charset="2"/>
              </a:rPr>
              <a:t>   </a:t>
            </a:r>
            <a:r>
              <a:rPr lang="en-US" altLang="en-US" sz="1800">
                <a:sym typeface="Wingdings" panose="05000000000000000000" pitchFamily="2" charset="2"/>
              </a:rPr>
              <a:t>take a certain amount of time, but it is constant</a:t>
            </a:r>
          </a:p>
          <a:p>
            <a:pPr>
              <a:buFontTx/>
              <a:buNone/>
            </a:pPr>
            <a:endParaRPr lang="en-US" altLang="en-US" sz="1800">
              <a:sym typeface="Wingdings" panose="05000000000000000000" pitchFamily="2" charset="2"/>
            </a:endParaRPr>
          </a:p>
          <a:p>
            <a:pPr>
              <a:buFontTx/>
              <a:buNone/>
            </a:pPr>
            <a:r>
              <a:rPr lang="en-US" altLang="en-US" sz="2400" b="1" i="1">
                <a:sym typeface="Wingdings" panose="05000000000000000000" pitchFamily="2" charset="2"/>
              </a:rPr>
              <a:t>A sequence of  operations:</a:t>
            </a:r>
          </a:p>
          <a:p>
            <a:pPr>
              <a:buFontTx/>
              <a:buNone/>
            </a:pPr>
            <a:endParaRPr lang="en-US" altLang="en-US" sz="2400">
              <a:sym typeface="Wingdings" panose="05000000000000000000" pitchFamily="2" charset="2"/>
            </a:endParaRPr>
          </a:p>
          <a:p>
            <a:pPr>
              <a:buFontTx/>
              <a:buNone/>
            </a:pPr>
            <a:r>
              <a:rPr lang="en-US" altLang="en-US" sz="2400">
                <a:sym typeface="Wingdings" panose="05000000000000000000" pitchFamily="2" charset="2"/>
              </a:rPr>
              <a:t>	</a:t>
            </a:r>
            <a:r>
              <a:rPr lang="en-US" altLang="en-US" sz="2400">
                <a:latin typeface="Courier New" panose="02070309020205020404" pitchFamily="49" charset="0"/>
                <a:sym typeface="Wingdings" panose="05000000000000000000" pitchFamily="2" charset="2"/>
              </a:rPr>
              <a:t>count = count + 1;	</a:t>
            </a:r>
            <a:r>
              <a:rPr lang="en-US" altLang="en-US" sz="2400">
                <a:sym typeface="Wingdings" panose="05000000000000000000" pitchFamily="2" charset="2"/>
              </a:rPr>
              <a:t>	Cost: c</a:t>
            </a:r>
            <a:r>
              <a:rPr lang="en-US" altLang="en-US" sz="2400" baseline="-25000">
                <a:sym typeface="Wingdings" panose="05000000000000000000" pitchFamily="2" charset="2"/>
              </a:rPr>
              <a:t>1</a:t>
            </a:r>
          </a:p>
          <a:p>
            <a:pPr>
              <a:buFontTx/>
              <a:buNone/>
            </a:pPr>
            <a:r>
              <a:rPr lang="en-US" altLang="en-US" sz="2400">
                <a:sym typeface="Wingdings" panose="05000000000000000000" pitchFamily="2" charset="2"/>
              </a:rPr>
              <a:t>	</a:t>
            </a:r>
            <a:r>
              <a:rPr lang="en-US" altLang="en-US" sz="2400">
                <a:latin typeface="Courier New" panose="02070309020205020404" pitchFamily="49" charset="0"/>
                <a:sym typeface="Wingdings" panose="05000000000000000000" pitchFamily="2" charset="2"/>
              </a:rPr>
              <a:t>sum = sum + count;</a:t>
            </a:r>
            <a:r>
              <a:rPr lang="en-US" altLang="en-US" sz="2400">
                <a:sym typeface="Wingdings" panose="05000000000000000000" pitchFamily="2" charset="2"/>
              </a:rPr>
              <a:t>		Cost: c</a:t>
            </a:r>
            <a:r>
              <a:rPr lang="en-US" altLang="en-US" sz="2400" baseline="-25000">
                <a:sym typeface="Wingdings" panose="05000000000000000000" pitchFamily="2" charset="2"/>
              </a:rPr>
              <a:t>2</a:t>
            </a:r>
          </a:p>
          <a:p>
            <a:pPr>
              <a:buFontTx/>
              <a:buNone/>
            </a:pPr>
            <a:r>
              <a:rPr lang="en-US" altLang="en-US" sz="2400">
                <a:sym typeface="Wingdings" panose="05000000000000000000" pitchFamily="2" charset="2"/>
              </a:rPr>
              <a:t>		</a:t>
            </a:r>
          </a:p>
          <a:p>
            <a:pPr>
              <a:buFontTx/>
              <a:buNone/>
            </a:pPr>
            <a:r>
              <a:rPr lang="en-US" altLang="en-US" sz="2400">
                <a:sym typeface="Wingdings" panose="05000000000000000000" pitchFamily="2" charset="2"/>
              </a:rPr>
              <a:t>		 Total Cost = c</a:t>
            </a:r>
            <a:r>
              <a:rPr lang="en-US" altLang="en-US" sz="2400" baseline="-25000">
                <a:sym typeface="Wingdings" panose="05000000000000000000" pitchFamily="2" charset="2"/>
              </a:rPr>
              <a:t>1</a:t>
            </a:r>
            <a:r>
              <a:rPr lang="en-US" altLang="en-US" sz="2400">
                <a:sym typeface="Wingdings" panose="05000000000000000000" pitchFamily="2" charset="2"/>
              </a:rPr>
              <a:t> + c</a:t>
            </a:r>
            <a:r>
              <a:rPr lang="en-US" altLang="en-US" sz="2400" baseline="-25000">
                <a:sym typeface="Wingdings" panose="05000000000000000000" pitchFamily="2" charset="2"/>
              </a:rPr>
              <a:t>2</a:t>
            </a:r>
          </a:p>
          <a:p>
            <a:pPr>
              <a:buFontTx/>
              <a:buNone/>
            </a:pPr>
            <a:r>
              <a:rPr lang="en-US" altLang="en-US" sz="2400">
                <a:sym typeface="Wingdings" panose="05000000000000000000" pitchFamily="2" charset="2"/>
              </a:rPr>
              <a:t>			             </a:t>
            </a:r>
            <a:endParaRPr lang="en-US" altLang="en-US"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6640884-830E-EABD-6BC6-A9F6AB5DE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1C77-6F14-4730-B036-69B0147708F2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0DC41515-DCF3-86D7-F8F6-576A34C946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772400" cy="533400"/>
          </a:xfrm>
        </p:spPr>
        <p:txBody>
          <a:bodyPr/>
          <a:lstStyle/>
          <a:p>
            <a:r>
              <a:rPr lang="en-US" altLang="en-US" sz="3200" dirty="0"/>
              <a:t>The Execution Time of Algorithms (cont.)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5D462AA8-39A2-044B-F945-DD226BBC35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 i="1"/>
              <a:t>Example: Simple If-Statement</a:t>
            </a:r>
          </a:p>
          <a:p>
            <a:pPr>
              <a:buFontTx/>
              <a:buNone/>
            </a:pPr>
            <a:r>
              <a:rPr lang="en-US" altLang="en-US" sz="2400"/>
              <a:t>					</a:t>
            </a:r>
            <a:r>
              <a:rPr lang="en-US" altLang="en-US" sz="2400" b="1" u="sng"/>
              <a:t>Cost</a:t>
            </a:r>
            <a:r>
              <a:rPr lang="en-US" altLang="en-US" sz="2400" b="1"/>
              <a:t>		</a:t>
            </a:r>
            <a:r>
              <a:rPr lang="en-US" altLang="en-US" sz="2400" b="1" u="sng"/>
              <a:t>Times</a:t>
            </a:r>
          </a:p>
          <a:p>
            <a:pPr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>
                <a:latin typeface="Courier New" panose="02070309020205020404" pitchFamily="49" charset="0"/>
              </a:rPr>
              <a:t>if (n &lt; 0)		</a:t>
            </a:r>
            <a:r>
              <a:rPr lang="en-US" altLang="en-US" sz="2400"/>
              <a:t>c1		   1</a:t>
            </a:r>
            <a:endParaRPr lang="en-US" altLang="en-US" sz="240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	   absval = -n 	</a:t>
            </a:r>
            <a:r>
              <a:rPr lang="en-US" altLang="en-US" sz="2400"/>
              <a:t>c2		   1</a:t>
            </a:r>
            <a:endParaRPr lang="en-US" altLang="en-US" sz="240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	else			</a:t>
            </a:r>
            <a:endParaRPr lang="en-US" altLang="en-US" sz="2400"/>
          </a:p>
          <a:p>
            <a:pPr>
              <a:buFontTx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		absval = n; 	</a:t>
            </a:r>
            <a:r>
              <a:rPr lang="en-US" altLang="en-US" sz="2400"/>
              <a:t>c3		   1</a:t>
            </a:r>
            <a:r>
              <a:rPr lang="en-US" altLang="en-US" sz="2400">
                <a:latin typeface="Courier New" panose="02070309020205020404" pitchFamily="49" charset="0"/>
              </a:rPr>
              <a:t>	</a:t>
            </a:r>
          </a:p>
          <a:p>
            <a:pPr>
              <a:buFontTx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	</a:t>
            </a:r>
          </a:p>
          <a:p>
            <a:pPr>
              <a:buFontTx/>
              <a:buNone/>
            </a:pPr>
            <a:r>
              <a:rPr lang="en-US" altLang="en-US" sz="2400"/>
              <a:t>Total Cost  &lt;=  c1 + max(c2,c3)</a:t>
            </a:r>
          </a:p>
          <a:p>
            <a:pPr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55F9480-05FB-E6AF-BC3E-2FC17FFB8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A0B82-624F-4704-ACA6-DB7D59AEB779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69634" name="Rectangle 2">
            <a:extLst>
              <a:ext uri="{FF2B5EF4-FFF2-40B4-BE49-F238E27FC236}">
                <a16:creationId xmlns:a16="http://schemas.microsoft.com/office/drawing/2014/main" id="{2161C548-1DBA-E142-BC85-7CC1464FD2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762000"/>
          </a:xfrm>
        </p:spPr>
        <p:txBody>
          <a:bodyPr/>
          <a:lstStyle/>
          <a:p>
            <a:r>
              <a:rPr lang="en-US" altLang="en-US" sz="3200"/>
              <a:t>The Execution Time of Algorithms (cont.)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D85F55AA-3429-A799-B62C-6F4F2864C2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686800" cy="5105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 i="1"/>
              <a:t>Example: Simple Loop</a:t>
            </a:r>
          </a:p>
          <a:p>
            <a:pPr>
              <a:buFontTx/>
              <a:buNone/>
            </a:pPr>
            <a:r>
              <a:rPr lang="en-US" altLang="en-US" sz="2400"/>
              <a:t>							</a:t>
            </a:r>
            <a:r>
              <a:rPr lang="en-US" altLang="en-US" sz="2400" b="1" u="sng"/>
              <a:t>Cost</a:t>
            </a:r>
            <a:r>
              <a:rPr lang="en-US" altLang="en-US" sz="2400" b="1"/>
              <a:t>		</a:t>
            </a:r>
            <a:r>
              <a:rPr lang="en-US" altLang="en-US" sz="2400" b="1" u="sng"/>
              <a:t>Times</a:t>
            </a:r>
          </a:p>
          <a:p>
            <a:pPr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>
                <a:latin typeface="Courier New" panose="02070309020205020404" pitchFamily="49" charset="0"/>
              </a:rPr>
              <a:t>i = 1;					 </a:t>
            </a:r>
            <a:r>
              <a:rPr lang="en-US" altLang="en-US" sz="2400"/>
              <a:t>c1		   1</a:t>
            </a:r>
            <a:endParaRPr lang="en-US" altLang="en-US" sz="240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	sum = 0;					 </a:t>
            </a:r>
            <a:r>
              <a:rPr lang="en-US" altLang="en-US" sz="2400"/>
              <a:t>c2		   1</a:t>
            </a:r>
            <a:endParaRPr lang="en-US" altLang="en-US" sz="240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	while (i &lt;= n) {			 </a:t>
            </a:r>
            <a:r>
              <a:rPr lang="en-US" altLang="en-US" sz="2400"/>
              <a:t>c3		   n+1</a:t>
            </a:r>
          </a:p>
          <a:p>
            <a:pPr>
              <a:buFontTx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		i = i + 1;				 </a:t>
            </a:r>
            <a:r>
              <a:rPr lang="en-US" altLang="en-US" sz="2400"/>
              <a:t>c4		   n</a:t>
            </a:r>
            <a:r>
              <a:rPr lang="en-US" altLang="en-US" sz="2400">
                <a:latin typeface="Courier New" panose="02070309020205020404" pitchFamily="49" charset="0"/>
              </a:rPr>
              <a:t>	</a:t>
            </a:r>
          </a:p>
          <a:p>
            <a:pPr>
              <a:buFontTx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		sum = sum + i;			 </a:t>
            </a:r>
            <a:r>
              <a:rPr lang="en-US" altLang="en-US" sz="2400"/>
              <a:t>c5		   n</a:t>
            </a:r>
            <a:endParaRPr lang="en-US" altLang="en-US" sz="240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	}</a:t>
            </a:r>
          </a:p>
          <a:p>
            <a:pPr>
              <a:buFontTx/>
              <a:buNone/>
            </a:pPr>
            <a:endParaRPr lang="en-US" altLang="en-US" sz="240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r>
              <a:rPr lang="en-US" altLang="en-US" sz="2400"/>
              <a:t>Total Cost  =  c1 + c2 + (n+1)*c3 + n*c4 + n*c5</a:t>
            </a:r>
          </a:p>
          <a:p>
            <a:pPr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>
                <a:sym typeface="Wingdings" panose="05000000000000000000" pitchFamily="2" charset="2"/>
              </a:rPr>
              <a:t> The time required for this algorithm is proportional to n</a:t>
            </a:r>
            <a:endParaRPr lang="en-US" altLang="en-US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FBC5228-773F-4F46-167C-40FC1DD0E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7F5D-4CC2-483A-9492-276F77221B55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DF2C4D3E-7762-8617-4BC1-982C85EF1E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685800"/>
          </a:xfrm>
        </p:spPr>
        <p:txBody>
          <a:bodyPr/>
          <a:lstStyle/>
          <a:p>
            <a:r>
              <a:rPr lang="en-US" altLang="en-US" sz="3200"/>
              <a:t>The Execution Time of Algorithms (cont.)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25285FC5-96A7-B2F1-3926-ABDE6E5798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686800" cy="5486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1"/>
              <a:t>Example: Nested Loop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/>
              <a:t>						</a:t>
            </a:r>
            <a:r>
              <a:rPr lang="en-US" altLang="en-US" sz="2000" b="1" u="sng"/>
              <a:t>Cost</a:t>
            </a:r>
            <a:r>
              <a:rPr lang="en-US" altLang="en-US" sz="2000" b="1"/>
              <a:t>		</a:t>
            </a:r>
            <a:r>
              <a:rPr lang="en-US" altLang="en-US" sz="2000" b="1" u="sng"/>
              <a:t>Times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>
                <a:latin typeface="Courier New" panose="02070309020205020404" pitchFamily="49" charset="0"/>
              </a:rPr>
              <a:t>i=1;				 c1		  1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sum = 0;		 		 c2		  1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while (i &lt;= n) { 		 c3		  n+1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	j=1;				 c4		  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	while (j &lt;= n) {	 	 c5		  n*(n+1)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	    sum = sum + i;	 c6		  n*n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	    j = j + 1; 	 	 c7		  n*n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   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   i = i +1;			 c8		  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/>
              <a:t>Total Cost  =  c1 + c2 + (n+1)*c3 + n*c4 + n*(n+1)*c5+n*n*c6+n*n*c7+n*c8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>
                <a:sym typeface="Wingdings" panose="05000000000000000000" pitchFamily="2" charset="2"/>
              </a:rPr>
              <a:t> The time required for this algorithm is proportional to n</a:t>
            </a:r>
            <a:r>
              <a:rPr lang="en-US" altLang="en-US" sz="2000" baseline="30000">
                <a:sym typeface="Wingdings" panose="05000000000000000000" pitchFamily="2" charset="2"/>
              </a:rPr>
              <a:t>2</a:t>
            </a:r>
            <a:endParaRPr lang="en-US" altLang="en-US" sz="2000" baseline="30000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csce824-lecture3 (1)" id="{AF9327B6-CF3E-6F4C-A2B0-7FEF8BD0A690}" vid="{644D94DE-3798-774F-A090-5AD2B12CE15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14370</TotalTime>
  <Words>1513</Words>
  <Application>Microsoft Office PowerPoint</Application>
  <PresentationFormat>On-screen Show (4:3)</PresentationFormat>
  <Paragraphs>168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굴림</vt:lpstr>
      <vt:lpstr>Arial</vt:lpstr>
      <vt:lpstr>Arial Black</vt:lpstr>
      <vt:lpstr>Arial MT</vt:lpstr>
      <vt:lpstr>Courier New</vt:lpstr>
      <vt:lpstr>Symbol</vt:lpstr>
      <vt:lpstr>Times</vt:lpstr>
      <vt:lpstr>Times New Roman</vt:lpstr>
      <vt:lpstr>TimesNewRomanPS</vt:lpstr>
      <vt:lpstr>Wingdings</vt:lpstr>
      <vt:lpstr>Pixel</vt:lpstr>
      <vt:lpstr>PowerPoint Presentation</vt:lpstr>
      <vt:lpstr>Algorithm</vt:lpstr>
      <vt:lpstr>Algorithmic Performance </vt:lpstr>
      <vt:lpstr>Analysis of Algorithms</vt:lpstr>
      <vt:lpstr>Analysis of Algorithms</vt:lpstr>
      <vt:lpstr>The Execution Time of Algorithms</vt:lpstr>
      <vt:lpstr>The Execution Time of Algorithms (cont.)</vt:lpstr>
      <vt:lpstr>The Execution Time of Algorithms (cont.)</vt:lpstr>
      <vt:lpstr>The Execution Time of Algorithms (cont.)</vt:lpstr>
      <vt:lpstr>Algorithm Growth Rates</vt:lpstr>
      <vt:lpstr>Algorithm Growth Rates (cont.)</vt:lpstr>
      <vt:lpstr>Common Growth Rates </vt:lpstr>
      <vt:lpstr>PowerPoint Presentation</vt:lpstr>
      <vt:lpstr>PowerPoint Presentation</vt:lpstr>
      <vt:lpstr>Order-of-Magnitude Analysis and Big O Notation</vt:lpstr>
      <vt:lpstr>Definition of the Order of an Algorithm</vt:lpstr>
      <vt:lpstr>Order of an Algorithm</vt:lpstr>
      <vt:lpstr>Order of an Algorithm (cont.)</vt:lpstr>
      <vt:lpstr>A Comparison of Growth-Rate Functions</vt:lpstr>
      <vt:lpstr>A Comparison of Growth-Rate Functions (cont.)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ALSUWAT, EMAD</dc:creator>
  <cp:lastModifiedBy>Emad Alsuwat</cp:lastModifiedBy>
  <cp:revision>88</cp:revision>
  <cp:lastPrinted>2022-02-20T14:00:32Z</cp:lastPrinted>
  <dcterms:created xsi:type="dcterms:W3CDTF">2020-02-13T19:25:53Z</dcterms:created>
  <dcterms:modified xsi:type="dcterms:W3CDTF">2026-01-17T12:46:48Z</dcterms:modified>
</cp:coreProperties>
</file>