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22"/>
  </p:notesMasterIdLst>
  <p:handoutMasterIdLst>
    <p:handoutMasterId r:id="rId23"/>
  </p:handoutMasterIdLst>
  <p:sldIdLst>
    <p:sldId id="548" r:id="rId2"/>
    <p:sldId id="256" r:id="rId3"/>
    <p:sldId id="549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  <p:sldId id="280" r:id="rId20"/>
    <p:sldId id="278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B29635-CC20-451C-844D-52E78AC2C1BB}" v="110" dt="2026-01-17T19:09:31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22" autoAdjust="0"/>
    <p:restoredTop sz="85714"/>
  </p:normalViewPr>
  <p:slideViewPr>
    <p:cSldViewPr>
      <p:cViewPr varScale="1">
        <p:scale>
          <a:sx n="63" d="100"/>
          <a:sy n="63" d="100"/>
        </p:scale>
        <p:origin x="12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d Alsuwat" userId="4d685af158c72bc1" providerId="LiveId" clId="{923E3472-4856-46A5-A215-5DB28FDF05D7}"/>
    <pc:docChg chg="addSld delSld modSld">
      <pc:chgData name="Emad Alsuwat" userId="4d685af158c72bc1" providerId="LiveId" clId="{923E3472-4856-46A5-A215-5DB28FDF05D7}" dt="2026-01-17T19:10:45.668" v="172" actId="47"/>
      <pc:docMkLst>
        <pc:docMk/>
      </pc:docMkLst>
      <pc:sldChg chg="modSp add mod">
        <pc:chgData name="Emad Alsuwat" userId="4d685af158c72bc1" providerId="LiveId" clId="{923E3472-4856-46A5-A215-5DB28FDF05D7}" dt="2026-01-17T14:28:41.764" v="25" actId="255"/>
        <pc:sldMkLst>
          <pc:docMk/>
          <pc:sldMk cId="0" sldId="256"/>
        </pc:sldMkLst>
        <pc:spChg chg="mod">
          <ac:chgData name="Emad Alsuwat" userId="4d685af158c72bc1" providerId="LiveId" clId="{923E3472-4856-46A5-A215-5DB28FDF05D7}" dt="2026-01-17T14:28:41.764" v="25" actId="255"/>
          <ac:spMkLst>
            <pc:docMk/>
            <pc:sldMk cId="0" sldId="256"/>
            <ac:spMk id="28675" creationId="{B0D13650-BB4A-E5E8-1FCD-13CC6573B0E7}"/>
          </ac:spMkLst>
        </pc:spChg>
      </pc:sldChg>
      <pc:sldChg chg="del">
        <pc:chgData name="Emad Alsuwat" userId="4d685af158c72bc1" providerId="LiveId" clId="{923E3472-4856-46A5-A215-5DB28FDF05D7}" dt="2026-01-17T14:28:28.606" v="23" actId="47"/>
        <pc:sldMkLst>
          <pc:docMk/>
          <pc:sldMk cId="0" sldId="257"/>
        </pc:sldMkLst>
      </pc:sldChg>
      <pc:sldChg chg="del">
        <pc:chgData name="Emad Alsuwat" userId="4d685af158c72bc1" providerId="LiveId" clId="{923E3472-4856-46A5-A215-5DB28FDF05D7}" dt="2026-01-17T14:27:50.607" v="7" actId="47"/>
        <pc:sldMkLst>
          <pc:docMk/>
          <pc:sldMk cId="0" sldId="258"/>
        </pc:sldMkLst>
      </pc:sldChg>
      <pc:sldChg chg="modSp add del">
        <pc:chgData name="Emad Alsuwat" userId="4d685af158c72bc1" providerId="LiveId" clId="{923E3472-4856-46A5-A215-5DB28FDF05D7}" dt="2026-01-17T14:29:22.489" v="37" actId="1036"/>
        <pc:sldMkLst>
          <pc:docMk/>
          <pc:sldMk cId="0" sldId="259"/>
        </pc:sldMkLst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5" creationId="{5F71D5F3-C85E-AE89-5C62-45107ADB9B05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6" creationId="{1B9D081C-F60D-7EAD-F186-1786AE63FDF5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7" creationId="{11E0FB69-F555-50CF-275E-D6793514C18E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8" creationId="{4C2B0BBC-A363-85B4-3A61-6765F1BEE199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9" creationId="{ECA497C5-E0DC-5058-D61F-C42708E2180A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0" creationId="{46D138F6-F770-EF9E-F033-ED07517B80B0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2" creationId="{AFEEDF91-CE9A-B4E3-3442-3FA142C0A5A1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3" creationId="{CE6CB800-6F86-745F-D88A-E170E20CEF91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4" creationId="{A89C1A40-CDD7-4F8D-7F97-7E670E8C51E9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5" creationId="{9E50FA70-C1E1-213B-300A-27C877DA9BF9}"/>
          </ac:spMkLst>
        </pc:spChg>
      </pc:sldChg>
      <pc:sldChg chg="modSp add del mod">
        <pc:chgData name="Emad Alsuwat" userId="4d685af158c72bc1" providerId="LiveId" clId="{923E3472-4856-46A5-A215-5DB28FDF05D7}" dt="2026-01-17T14:30:18.817" v="52" actId="1035"/>
        <pc:sldMkLst>
          <pc:docMk/>
          <pc:sldMk cId="0" sldId="260"/>
        </pc:sldMkLst>
        <pc:spChg chg="mod">
          <ac:chgData name="Emad Alsuwat" userId="4d685af158c72bc1" providerId="LiveId" clId="{923E3472-4856-46A5-A215-5DB28FDF05D7}" dt="2026-01-17T14:30:18.817" v="52" actId="1035"/>
          <ac:spMkLst>
            <pc:docMk/>
            <pc:sldMk cId="0" sldId="260"/>
            <ac:spMk id="31747" creationId="{DD35C9A7-1D92-6712-D11B-CCC17D8C42E2}"/>
          </ac:spMkLst>
        </pc:spChg>
        <pc:spChg chg="mod">
          <ac:chgData name="Emad Alsuwat" userId="4d685af158c72bc1" providerId="LiveId" clId="{923E3472-4856-46A5-A215-5DB28FDF05D7}" dt="2026-01-17T14:30:03.070" v="46" actId="1076"/>
          <ac:spMkLst>
            <pc:docMk/>
            <pc:sldMk cId="0" sldId="260"/>
            <ac:spMk id="31750" creationId="{3C6AD35F-4172-315E-8608-666D5A3F003D}"/>
          </ac:spMkLst>
        </pc:spChg>
        <pc:spChg chg="mod">
          <ac:chgData name="Emad Alsuwat" userId="4d685af158c72bc1" providerId="LiveId" clId="{923E3472-4856-46A5-A215-5DB28FDF05D7}" dt="2026-01-17T14:30:03.070" v="46" actId="1076"/>
          <ac:spMkLst>
            <pc:docMk/>
            <pc:sldMk cId="0" sldId="260"/>
            <ac:spMk id="31751" creationId="{B2A0C141-A3C0-5758-ABE8-84E29C45C7B8}"/>
          </ac:spMkLst>
        </pc:spChg>
        <pc:spChg chg="mod">
          <ac:chgData name="Emad Alsuwat" userId="4d685af158c72bc1" providerId="LiveId" clId="{923E3472-4856-46A5-A215-5DB28FDF05D7}" dt="2026-01-17T14:30:03.070" v="46" actId="1076"/>
          <ac:spMkLst>
            <pc:docMk/>
            <pc:sldMk cId="0" sldId="260"/>
            <ac:spMk id="31752" creationId="{4E6E13D7-FF0A-1268-D044-59DE9A66CB06}"/>
          </ac:spMkLst>
        </pc:spChg>
        <pc:grpChg chg="mod">
          <ac:chgData name="Emad Alsuwat" userId="4d685af158c72bc1" providerId="LiveId" clId="{923E3472-4856-46A5-A215-5DB28FDF05D7}" dt="2026-01-17T14:30:03.070" v="46" actId="1076"/>
          <ac:grpSpMkLst>
            <pc:docMk/>
            <pc:sldMk cId="0" sldId="260"/>
            <ac:grpSpMk id="31748" creationId="{565286CE-4542-D582-79A2-3A9752A2ECBA}"/>
          </ac:grpSpMkLst>
        </pc:grpChg>
        <pc:picChg chg="mod">
          <ac:chgData name="Emad Alsuwat" userId="4d685af158c72bc1" providerId="LiveId" clId="{923E3472-4856-46A5-A215-5DB28FDF05D7}" dt="2026-01-17T14:30:03.070" v="46" actId="1076"/>
          <ac:picMkLst>
            <pc:docMk/>
            <pc:sldMk cId="0" sldId="260"/>
            <ac:picMk id="31749" creationId="{C592ABA3-46A1-DB4A-F852-A834E41426D4}"/>
          </ac:picMkLst>
        </pc:picChg>
      </pc:sldChg>
      <pc:sldChg chg="modSp add del mod">
        <pc:chgData name="Emad Alsuwat" userId="4d685af158c72bc1" providerId="LiveId" clId="{923E3472-4856-46A5-A215-5DB28FDF05D7}" dt="2026-01-17T14:32:25.293" v="85" actId="47"/>
        <pc:sldMkLst>
          <pc:docMk/>
          <pc:sldMk cId="0" sldId="261"/>
        </pc:sldMkLst>
        <pc:spChg chg="mod">
          <ac:chgData name="Emad Alsuwat" userId="4d685af158c72bc1" providerId="LiveId" clId="{923E3472-4856-46A5-A215-5DB28FDF05D7}" dt="2026-01-17T14:30:59.893" v="58" actId="14100"/>
          <ac:spMkLst>
            <pc:docMk/>
            <pc:sldMk cId="0" sldId="261"/>
            <ac:spMk id="32771" creationId="{F8E31637-2FD6-C884-C3AD-93EAA8E94A2C}"/>
          </ac:spMkLst>
        </pc:spChg>
      </pc:sldChg>
      <pc:sldChg chg="modSp add del">
        <pc:chgData name="Emad Alsuwat" userId="4d685af158c72bc1" providerId="LiveId" clId="{923E3472-4856-46A5-A215-5DB28FDF05D7}" dt="2026-01-17T14:32:11.615" v="84" actId="1035"/>
        <pc:sldMkLst>
          <pc:docMk/>
          <pc:sldMk cId="0" sldId="262"/>
        </pc:sldMkLst>
        <pc:spChg chg="mod">
          <ac:chgData name="Emad Alsuwat" userId="4d685af158c72bc1" providerId="LiveId" clId="{923E3472-4856-46A5-A215-5DB28FDF05D7}" dt="2026-01-17T14:32:11.615" v="84" actId="1035"/>
          <ac:spMkLst>
            <pc:docMk/>
            <pc:sldMk cId="0" sldId="262"/>
            <ac:spMk id="34820" creationId="{C3FE2960-945B-568C-177A-794C54512497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2" creationId="{48E65966-810C-D754-03A9-29BC7A969F7A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3" creationId="{6D7BF958-2EEE-EF6A-4EDA-B2381F86A38F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4" creationId="{3283F5A6-98F1-2F95-4FAD-77C1BAFCBD5E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5" creationId="{F1B607A3-8D41-BC7A-C9C5-A6D1F19574A5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6" creationId="{F509F2B1-2E75-F9DD-816C-00FFA92C36C1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7" creationId="{016BFDA4-BAC0-2FB2-18F4-2699848F8FF7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8" creationId="{0C8F9CA2-6705-26E9-6EB2-58FA543BDD4F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9" creationId="{FB66E12C-E1F8-05BE-4666-AF6EA0B09ED3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30" creationId="{26AA783D-F109-4BBB-DDC5-5248478841B9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31" creationId="{D5CEFB1E-E7E2-5FBC-E123-54D1A40068A1}"/>
          </ac:spMkLst>
        </pc:spChg>
      </pc:sldChg>
      <pc:sldChg chg="modSp add del mod">
        <pc:chgData name="Emad Alsuwat" userId="4d685af158c72bc1" providerId="LiveId" clId="{923E3472-4856-46A5-A215-5DB28FDF05D7}" dt="2026-01-17T14:33:50.272" v="106" actId="1035"/>
        <pc:sldMkLst>
          <pc:docMk/>
          <pc:sldMk cId="0" sldId="263"/>
        </pc:sldMkLst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41" creationId="{FF5E0BF4-5F63-8907-DCCE-D646D361F2AD}"/>
          </ac:spMkLst>
        </pc:spChg>
        <pc:spChg chg="mod">
          <ac:chgData name="Emad Alsuwat" userId="4d685af158c72bc1" providerId="LiveId" clId="{923E3472-4856-46A5-A215-5DB28FDF05D7}" dt="2026-01-17T14:33:50.272" v="106" actId="1035"/>
          <ac:spMkLst>
            <pc:docMk/>
            <pc:sldMk cId="0" sldId="263"/>
            <ac:spMk id="35842" creationId="{5D8BF9EC-30AD-744B-F867-6530BB2141C2}"/>
          </ac:spMkLst>
        </pc:spChg>
        <pc:spChg chg="mod">
          <ac:chgData name="Emad Alsuwat" userId="4d685af158c72bc1" providerId="LiveId" clId="{923E3472-4856-46A5-A215-5DB28FDF05D7}" dt="2026-01-17T14:33:36.855" v="103" actId="1035"/>
          <ac:spMkLst>
            <pc:docMk/>
            <pc:sldMk cId="0" sldId="263"/>
            <ac:spMk id="35843" creationId="{1EAF6EAB-9B1B-5B48-B2DC-8D6FA8D351A5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52" creationId="{603A4C44-21E7-E3E1-16CD-E82C54076C3B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54" creationId="{3F95175E-21FF-58AB-E555-D71706C71995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63" creationId="{41648AE4-D81A-4B68-82EF-71ABE2EDDC93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66" creationId="{F05E476A-63B0-39B7-58C5-06CFC2FDF86A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75" creationId="{05F9F4FF-DE16-18C2-B50B-DEA6296CACEE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76" creationId="{62F93F5C-6EE5-2F9A-7DFB-4463909EEB5F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77" creationId="{5AAFE2F2-5DEA-97AF-1CEB-8AAE89A21B65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78" creationId="{E722B2D9-698B-8414-7E0A-E7B2366424CB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80" creationId="{11809863-5B22-301D-44A8-55191E4725E5}"/>
          </ac:spMkLst>
        </pc:spChg>
      </pc:sldChg>
      <pc:sldChg chg="modSp add del mod">
        <pc:chgData name="Emad Alsuwat" userId="4d685af158c72bc1" providerId="LiveId" clId="{923E3472-4856-46A5-A215-5DB28FDF05D7}" dt="2026-01-17T14:32:29.630" v="86" actId="47"/>
        <pc:sldMkLst>
          <pc:docMk/>
          <pc:sldMk cId="0" sldId="264"/>
        </pc:sldMkLst>
        <pc:spChg chg="mod">
          <ac:chgData name="Emad Alsuwat" userId="4d685af158c72bc1" providerId="LiveId" clId="{923E3472-4856-46A5-A215-5DB28FDF05D7}" dt="2026-01-17T14:31:18.791" v="61" actId="14100"/>
          <ac:spMkLst>
            <pc:docMk/>
            <pc:sldMk cId="0" sldId="264"/>
            <ac:spMk id="33795" creationId="{8CFA9AFA-6E49-D982-0B87-E7D3E203B249}"/>
          </ac:spMkLst>
        </pc:spChg>
      </pc:sldChg>
      <pc:sldChg chg="add">
        <pc:chgData name="Emad Alsuwat" userId="4d685af158c72bc1" providerId="LiveId" clId="{923E3472-4856-46A5-A215-5DB28FDF05D7}" dt="2026-01-17T14:27:55.401" v="8"/>
        <pc:sldMkLst>
          <pc:docMk/>
          <pc:sldMk cId="0" sldId="265"/>
        </pc:sldMkLst>
      </pc:sldChg>
      <pc:sldChg chg="modSp add del mod">
        <pc:chgData name="Emad Alsuwat" userId="4d685af158c72bc1" providerId="LiveId" clId="{923E3472-4856-46A5-A215-5DB28FDF05D7}" dt="2026-01-17T19:04:20.056" v="118" actId="255"/>
        <pc:sldMkLst>
          <pc:docMk/>
          <pc:sldMk cId="0" sldId="266"/>
        </pc:sldMkLst>
        <pc:spChg chg="mod">
          <ac:chgData name="Emad Alsuwat" userId="4d685af158c72bc1" providerId="LiveId" clId="{923E3472-4856-46A5-A215-5DB28FDF05D7}" dt="2026-01-17T19:04:08.285" v="110" actId="1035"/>
          <ac:spMkLst>
            <pc:docMk/>
            <pc:sldMk cId="0" sldId="266"/>
            <ac:spMk id="37890" creationId="{B11732C3-420E-A905-B899-73CBC8A58134}"/>
          </ac:spMkLst>
        </pc:spChg>
        <pc:spChg chg="mod">
          <ac:chgData name="Emad Alsuwat" userId="4d685af158c72bc1" providerId="LiveId" clId="{923E3472-4856-46A5-A215-5DB28FDF05D7}" dt="2026-01-17T19:04:20.056" v="118" actId="255"/>
          <ac:spMkLst>
            <pc:docMk/>
            <pc:sldMk cId="0" sldId="266"/>
            <ac:spMk id="37891" creationId="{B6942F8B-7908-38A8-14B1-49D1FC9BA0DD}"/>
          </ac:spMkLst>
        </pc:spChg>
      </pc:sldChg>
      <pc:sldChg chg="add del">
        <pc:chgData name="Emad Alsuwat" userId="4d685af158c72bc1" providerId="LiveId" clId="{923E3472-4856-46A5-A215-5DB28FDF05D7}" dt="2026-01-17T14:27:55.401" v="8"/>
        <pc:sldMkLst>
          <pc:docMk/>
          <pc:sldMk cId="0" sldId="267"/>
        </pc:sldMkLst>
      </pc:sldChg>
      <pc:sldChg chg="add">
        <pc:chgData name="Emad Alsuwat" userId="4d685af158c72bc1" providerId="LiveId" clId="{923E3472-4856-46A5-A215-5DB28FDF05D7}" dt="2026-01-17T14:27:55.401" v="8"/>
        <pc:sldMkLst>
          <pc:docMk/>
          <pc:sldMk cId="0" sldId="268"/>
        </pc:sldMkLst>
      </pc:sldChg>
      <pc:sldChg chg="modSp add mod">
        <pc:chgData name="Emad Alsuwat" userId="4d685af158c72bc1" providerId="LiveId" clId="{923E3472-4856-46A5-A215-5DB28FDF05D7}" dt="2026-01-17T19:04:37.666" v="119" actId="255"/>
        <pc:sldMkLst>
          <pc:docMk/>
          <pc:sldMk cId="0" sldId="269"/>
        </pc:sldMkLst>
        <pc:spChg chg="mod">
          <ac:chgData name="Emad Alsuwat" userId="4d685af158c72bc1" providerId="LiveId" clId="{923E3472-4856-46A5-A215-5DB28FDF05D7}" dt="2026-01-17T19:04:37.666" v="119" actId="255"/>
          <ac:spMkLst>
            <pc:docMk/>
            <pc:sldMk cId="0" sldId="269"/>
            <ac:spMk id="40963" creationId="{EF08246E-4F34-1235-FA05-429D5B0AC94C}"/>
          </ac:spMkLst>
        </pc:spChg>
      </pc:sldChg>
      <pc:sldChg chg="modSp add">
        <pc:chgData name="Emad Alsuwat" userId="4d685af158c72bc1" providerId="LiveId" clId="{923E3472-4856-46A5-A215-5DB28FDF05D7}" dt="2026-01-17T19:04:48.688" v="123" actId="1035"/>
        <pc:sldMkLst>
          <pc:docMk/>
          <pc:sldMk cId="0" sldId="270"/>
        </pc:sldMkLst>
        <pc:spChg chg="mod">
          <ac:chgData name="Emad Alsuwat" userId="4d685af158c72bc1" providerId="LiveId" clId="{923E3472-4856-46A5-A215-5DB28FDF05D7}" dt="2026-01-17T19:04:48.688" v="123" actId="1035"/>
          <ac:spMkLst>
            <pc:docMk/>
            <pc:sldMk cId="0" sldId="270"/>
            <ac:spMk id="41986" creationId="{FBC7D5ED-9F5A-CBB3-8678-D60836DA901E}"/>
          </ac:spMkLst>
        </pc:spChg>
      </pc:sldChg>
      <pc:sldChg chg="add">
        <pc:chgData name="Emad Alsuwat" userId="4d685af158c72bc1" providerId="LiveId" clId="{923E3472-4856-46A5-A215-5DB28FDF05D7}" dt="2026-01-17T14:27:55.401" v="8"/>
        <pc:sldMkLst>
          <pc:docMk/>
          <pc:sldMk cId="0" sldId="271"/>
        </pc:sldMkLst>
      </pc:sldChg>
      <pc:sldChg chg="add del">
        <pc:chgData name="Emad Alsuwat" userId="4d685af158c72bc1" providerId="LiveId" clId="{923E3472-4856-46A5-A215-5DB28FDF05D7}" dt="2026-01-17T19:05:47.274" v="124" actId="47"/>
        <pc:sldMkLst>
          <pc:docMk/>
          <pc:sldMk cId="0" sldId="272"/>
        </pc:sldMkLst>
      </pc:sldChg>
      <pc:sldChg chg="modSp add mod">
        <pc:chgData name="Emad Alsuwat" userId="4d685af158c72bc1" providerId="LiveId" clId="{923E3472-4856-46A5-A215-5DB28FDF05D7}" dt="2026-01-17T19:06:00.923" v="125" actId="255"/>
        <pc:sldMkLst>
          <pc:docMk/>
          <pc:sldMk cId="0" sldId="273"/>
        </pc:sldMkLst>
        <pc:spChg chg="mod">
          <ac:chgData name="Emad Alsuwat" userId="4d685af158c72bc1" providerId="LiveId" clId="{923E3472-4856-46A5-A215-5DB28FDF05D7}" dt="2026-01-17T19:06:00.923" v="125" actId="255"/>
          <ac:spMkLst>
            <pc:docMk/>
            <pc:sldMk cId="0" sldId="273"/>
            <ac:spMk id="45059" creationId="{D90AB17F-DA86-5DD4-C866-74D8AE2E15A8}"/>
          </ac:spMkLst>
        </pc:spChg>
      </pc:sldChg>
      <pc:sldChg chg="modSp add mod">
        <pc:chgData name="Emad Alsuwat" userId="4d685af158c72bc1" providerId="LiveId" clId="{923E3472-4856-46A5-A215-5DB28FDF05D7}" dt="2026-01-17T19:09:31.536" v="148" actId="1076"/>
        <pc:sldMkLst>
          <pc:docMk/>
          <pc:sldMk cId="0" sldId="274"/>
        </pc:sldMkLst>
        <pc:spChg chg="mod">
          <ac:chgData name="Emad Alsuwat" userId="4d685af158c72bc1" providerId="LiveId" clId="{923E3472-4856-46A5-A215-5DB28FDF05D7}" dt="2026-01-17T19:06:16.153" v="126" actId="255"/>
          <ac:spMkLst>
            <pc:docMk/>
            <pc:sldMk cId="0" sldId="274"/>
            <ac:spMk id="46083" creationId="{A1603592-3871-2447-A410-AFB0A28FFD63}"/>
          </ac:spMkLst>
        </pc:spChg>
        <pc:picChg chg="mod">
          <ac:chgData name="Emad Alsuwat" userId="4d685af158c72bc1" providerId="LiveId" clId="{923E3472-4856-46A5-A215-5DB28FDF05D7}" dt="2026-01-17T19:09:31.536" v="148" actId="1076"/>
          <ac:picMkLst>
            <pc:docMk/>
            <pc:sldMk cId="0" sldId="274"/>
            <ac:picMk id="46084" creationId="{8E43D64C-5FA4-4893-B60B-863C4E6C650A}"/>
          </ac:picMkLst>
        </pc:picChg>
      </pc:sldChg>
      <pc:sldChg chg="modSp add">
        <pc:chgData name="Emad Alsuwat" userId="4d685af158c72bc1" providerId="LiveId" clId="{923E3472-4856-46A5-A215-5DB28FDF05D7}" dt="2026-01-17T19:07:00.832" v="129" actId="1035"/>
        <pc:sldMkLst>
          <pc:docMk/>
          <pc:sldMk cId="0" sldId="275"/>
        </pc:sldMkLst>
        <pc:spChg chg="mod">
          <ac:chgData name="Emad Alsuwat" userId="4d685af158c72bc1" providerId="LiveId" clId="{923E3472-4856-46A5-A215-5DB28FDF05D7}" dt="2026-01-17T19:07:00.832" v="129" actId="1035"/>
          <ac:spMkLst>
            <pc:docMk/>
            <pc:sldMk cId="0" sldId="275"/>
            <ac:spMk id="47106" creationId="{B3BE11B6-ACDA-2511-6EDC-7195065D1493}"/>
          </ac:spMkLst>
        </pc:spChg>
      </pc:sldChg>
      <pc:sldChg chg="modSp add mod">
        <pc:chgData name="Emad Alsuwat" userId="4d685af158c72bc1" providerId="LiveId" clId="{923E3472-4856-46A5-A215-5DB28FDF05D7}" dt="2026-01-17T19:08:10.598" v="130" actId="255"/>
        <pc:sldMkLst>
          <pc:docMk/>
          <pc:sldMk cId="0" sldId="276"/>
        </pc:sldMkLst>
        <pc:spChg chg="mod">
          <ac:chgData name="Emad Alsuwat" userId="4d685af158c72bc1" providerId="LiveId" clId="{923E3472-4856-46A5-A215-5DB28FDF05D7}" dt="2026-01-17T19:08:10.598" v="130" actId="255"/>
          <ac:spMkLst>
            <pc:docMk/>
            <pc:sldMk cId="0" sldId="276"/>
            <ac:spMk id="48131" creationId="{9DBCD376-7C3B-1180-A2F7-42B5EDB08E9A}"/>
          </ac:spMkLst>
        </pc:spChg>
      </pc:sldChg>
      <pc:sldChg chg="add del">
        <pc:chgData name="Emad Alsuwat" userId="4d685af158c72bc1" providerId="LiveId" clId="{923E3472-4856-46A5-A215-5DB28FDF05D7}" dt="2026-01-17T19:09:01.798" v="145" actId="47"/>
        <pc:sldMkLst>
          <pc:docMk/>
          <pc:sldMk cId="0" sldId="277"/>
        </pc:sldMkLst>
      </pc:sldChg>
      <pc:sldChg chg="add">
        <pc:chgData name="Emad Alsuwat" userId="4d685af158c72bc1" providerId="LiveId" clId="{923E3472-4856-46A5-A215-5DB28FDF05D7}" dt="2026-01-17T14:27:55.401" v="8"/>
        <pc:sldMkLst>
          <pc:docMk/>
          <pc:sldMk cId="0" sldId="278"/>
        </pc:sldMkLst>
      </pc:sldChg>
      <pc:sldChg chg="modSp add del">
        <pc:chgData name="Emad Alsuwat" userId="4d685af158c72bc1" providerId="LiveId" clId="{923E3472-4856-46A5-A215-5DB28FDF05D7}" dt="2026-01-17T19:09:00.085" v="144" actId="47"/>
        <pc:sldMkLst>
          <pc:docMk/>
          <pc:sldMk cId="0" sldId="279"/>
        </pc:sldMkLst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2" creationId="{EE112838-8B73-B466-F1A9-1071D282D46C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3" creationId="{195A88CA-3524-FF89-FA5A-9E2524CD99CD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4" creationId="{7C26617C-6250-857F-AD7A-37BCB1510748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5" creationId="{5D6921E5-4A00-A614-F126-90352E5E1D43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6" creationId="{03597F4A-10F4-CCAD-4DED-83AD4C38943E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7" creationId="{24F9A294-56DF-BE91-90C5-97FF4C737DF5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8" creationId="{B93CF0AB-7C50-6F0B-AD37-6D5C8623EC63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9" creationId="{47FD55BF-9E8B-6B12-7F47-038CC775E15B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90" creationId="{CD6F29D2-6618-3E05-2549-2F740865E8EC}"/>
          </ac:spMkLst>
        </pc:spChg>
        <pc:picChg chg="mod">
          <ac:chgData name="Emad Alsuwat" userId="4d685af158c72bc1" providerId="LiveId" clId="{923E3472-4856-46A5-A215-5DB28FDF05D7}" dt="2026-01-17T19:08:28.406" v="143" actId="1036"/>
          <ac:picMkLst>
            <pc:docMk/>
            <pc:sldMk cId="0" sldId="279"/>
            <ac:picMk id="50181" creationId="{81A5DB02-E500-778C-4956-B5D6EBBF24B3}"/>
          </ac:picMkLst>
        </pc:picChg>
      </pc:sldChg>
      <pc:sldChg chg="modSp add mod">
        <pc:chgData name="Emad Alsuwat" userId="4d685af158c72bc1" providerId="LiveId" clId="{923E3472-4856-46A5-A215-5DB28FDF05D7}" dt="2026-01-17T19:09:25.567" v="147" actId="1076"/>
        <pc:sldMkLst>
          <pc:docMk/>
          <pc:sldMk cId="0" sldId="280"/>
        </pc:sldMkLst>
        <pc:spChg chg="mod">
          <ac:chgData name="Emad Alsuwat" userId="4d685af158c72bc1" providerId="LiveId" clId="{923E3472-4856-46A5-A215-5DB28FDF05D7}" dt="2026-01-17T19:09:21.746" v="146" actId="255"/>
          <ac:spMkLst>
            <pc:docMk/>
            <pc:sldMk cId="0" sldId="280"/>
            <ac:spMk id="51203" creationId="{D6DE84DD-6BE4-3469-FE24-99CD640C9387}"/>
          </ac:spMkLst>
        </pc:spChg>
        <pc:picChg chg="mod">
          <ac:chgData name="Emad Alsuwat" userId="4d685af158c72bc1" providerId="LiveId" clId="{923E3472-4856-46A5-A215-5DB28FDF05D7}" dt="2026-01-17T19:09:25.567" v="147" actId="1076"/>
          <ac:picMkLst>
            <pc:docMk/>
            <pc:sldMk cId="0" sldId="280"/>
            <ac:picMk id="51204" creationId="{656D2B80-CDC2-521A-A815-C22171C48E09}"/>
          </ac:picMkLst>
        </pc:picChg>
      </pc:sldChg>
      <pc:sldChg chg="add del">
        <pc:chgData name="Emad Alsuwat" userId="4d685af158c72bc1" providerId="LiveId" clId="{923E3472-4856-46A5-A215-5DB28FDF05D7}" dt="2026-01-17T19:09:53.228" v="150" actId="47"/>
        <pc:sldMkLst>
          <pc:docMk/>
          <pc:sldMk cId="0" sldId="281"/>
        </pc:sldMkLst>
      </pc:sldChg>
      <pc:sldChg chg="add del">
        <pc:chgData name="Emad Alsuwat" userId="4d685af158c72bc1" providerId="LiveId" clId="{923E3472-4856-46A5-A215-5DB28FDF05D7}" dt="2026-01-17T19:09:50.546" v="149" actId="47"/>
        <pc:sldMkLst>
          <pc:docMk/>
          <pc:sldMk cId="0" sldId="282"/>
        </pc:sldMkLst>
      </pc:sldChg>
      <pc:sldChg chg="add del">
        <pc:chgData name="Emad Alsuwat" userId="4d685af158c72bc1" providerId="LiveId" clId="{923E3472-4856-46A5-A215-5DB28FDF05D7}" dt="2026-01-17T19:10:21.580" v="152" actId="47"/>
        <pc:sldMkLst>
          <pc:docMk/>
          <pc:sldMk cId="0" sldId="309"/>
        </pc:sldMkLst>
      </pc:sldChg>
      <pc:sldChg chg="add del">
        <pc:chgData name="Emad Alsuwat" userId="4d685af158c72bc1" providerId="LiveId" clId="{923E3472-4856-46A5-A215-5DB28FDF05D7}" dt="2026-01-17T19:10:24.676" v="153" actId="47"/>
        <pc:sldMkLst>
          <pc:docMk/>
          <pc:sldMk cId="0" sldId="310"/>
        </pc:sldMkLst>
      </pc:sldChg>
      <pc:sldChg chg="add del">
        <pc:chgData name="Emad Alsuwat" userId="4d685af158c72bc1" providerId="LiveId" clId="{923E3472-4856-46A5-A215-5DB28FDF05D7}" dt="2026-01-17T19:10:26.022" v="154" actId="47"/>
        <pc:sldMkLst>
          <pc:docMk/>
          <pc:sldMk cId="0" sldId="311"/>
        </pc:sldMkLst>
      </pc:sldChg>
      <pc:sldChg chg="add del">
        <pc:chgData name="Emad Alsuwat" userId="4d685af158c72bc1" providerId="LiveId" clId="{923E3472-4856-46A5-A215-5DB28FDF05D7}" dt="2026-01-17T19:10:27.602" v="155" actId="47"/>
        <pc:sldMkLst>
          <pc:docMk/>
          <pc:sldMk cId="0" sldId="312"/>
        </pc:sldMkLst>
      </pc:sldChg>
      <pc:sldChg chg="add del">
        <pc:chgData name="Emad Alsuwat" userId="4d685af158c72bc1" providerId="LiveId" clId="{923E3472-4856-46A5-A215-5DB28FDF05D7}" dt="2026-01-17T19:10:28.481" v="156" actId="47"/>
        <pc:sldMkLst>
          <pc:docMk/>
          <pc:sldMk cId="0" sldId="313"/>
        </pc:sldMkLst>
      </pc:sldChg>
      <pc:sldChg chg="add del">
        <pc:chgData name="Emad Alsuwat" userId="4d685af158c72bc1" providerId="LiveId" clId="{923E3472-4856-46A5-A215-5DB28FDF05D7}" dt="2026-01-17T19:10:29.558" v="157" actId="47"/>
        <pc:sldMkLst>
          <pc:docMk/>
          <pc:sldMk cId="0" sldId="314"/>
        </pc:sldMkLst>
      </pc:sldChg>
      <pc:sldChg chg="add del">
        <pc:chgData name="Emad Alsuwat" userId="4d685af158c72bc1" providerId="LiveId" clId="{923E3472-4856-46A5-A215-5DB28FDF05D7}" dt="2026-01-17T19:10:30.594" v="158" actId="47"/>
        <pc:sldMkLst>
          <pc:docMk/>
          <pc:sldMk cId="0" sldId="315"/>
        </pc:sldMkLst>
      </pc:sldChg>
      <pc:sldChg chg="add del">
        <pc:chgData name="Emad Alsuwat" userId="4d685af158c72bc1" providerId="LiveId" clId="{923E3472-4856-46A5-A215-5DB28FDF05D7}" dt="2026-01-17T19:10:31.553" v="159" actId="47"/>
        <pc:sldMkLst>
          <pc:docMk/>
          <pc:sldMk cId="0" sldId="316"/>
        </pc:sldMkLst>
      </pc:sldChg>
      <pc:sldChg chg="add del">
        <pc:chgData name="Emad Alsuwat" userId="4d685af158c72bc1" providerId="LiveId" clId="{923E3472-4856-46A5-A215-5DB28FDF05D7}" dt="2026-01-17T19:10:32.591" v="160" actId="47"/>
        <pc:sldMkLst>
          <pc:docMk/>
          <pc:sldMk cId="0" sldId="317"/>
        </pc:sldMkLst>
      </pc:sldChg>
      <pc:sldChg chg="add del">
        <pc:chgData name="Emad Alsuwat" userId="4d685af158c72bc1" providerId="LiveId" clId="{923E3472-4856-46A5-A215-5DB28FDF05D7}" dt="2026-01-17T19:10:45.668" v="172" actId="47"/>
        <pc:sldMkLst>
          <pc:docMk/>
          <pc:sldMk cId="0" sldId="318"/>
        </pc:sldMkLst>
      </pc:sldChg>
      <pc:sldChg chg="add del">
        <pc:chgData name="Emad Alsuwat" userId="4d685af158c72bc1" providerId="LiveId" clId="{923E3472-4856-46A5-A215-5DB28FDF05D7}" dt="2026-01-17T19:10:44.649" v="170" actId="47"/>
        <pc:sldMkLst>
          <pc:docMk/>
          <pc:sldMk cId="0" sldId="319"/>
        </pc:sldMkLst>
      </pc:sldChg>
      <pc:sldChg chg="add del">
        <pc:chgData name="Emad Alsuwat" userId="4d685af158c72bc1" providerId="LiveId" clId="{923E3472-4856-46A5-A215-5DB28FDF05D7}" dt="2026-01-17T19:10:43.916" v="169" actId="47"/>
        <pc:sldMkLst>
          <pc:docMk/>
          <pc:sldMk cId="0" sldId="320"/>
        </pc:sldMkLst>
      </pc:sldChg>
      <pc:sldChg chg="add del">
        <pc:chgData name="Emad Alsuwat" userId="4d685af158c72bc1" providerId="LiveId" clId="{923E3472-4856-46A5-A215-5DB28FDF05D7}" dt="2026-01-17T19:10:42.961" v="168" actId="47"/>
        <pc:sldMkLst>
          <pc:docMk/>
          <pc:sldMk cId="0" sldId="321"/>
        </pc:sldMkLst>
      </pc:sldChg>
      <pc:sldChg chg="add del">
        <pc:chgData name="Emad Alsuwat" userId="4d685af158c72bc1" providerId="LiveId" clId="{923E3472-4856-46A5-A215-5DB28FDF05D7}" dt="2026-01-17T19:10:42.525" v="167" actId="47"/>
        <pc:sldMkLst>
          <pc:docMk/>
          <pc:sldMk cId="0" sldId="322"/>
        </pc:sldMkLst>
      </pc:sldChg>
      <pc:sldChg chg="add del">
        <pc:chgData name="Emad Alsuwat" userId="4d685af158c72bc1" providerId="LiveId" clId="{923E3472-4856-46A5-A215-5DB28FDF05D7}" dt="2026-01-17T19:10:12.335" v="151" actId="47"/>
        <pc:sldMkLst>
          <pc:docMk/>
          <pc:sldMk cId="0" sldId="323"/>
        </pc:sldMkLst>
      </pc:sldChg>
      <pc:sldChg chg="add del">
        <pc:chgData name="Emad Alsuwat" userId="4d685af158c72bc1" providerId="LiveId" clId="{923E3472-4856-46A5-A215-5DB28FDF05D7}" dt="2026-01-17T19:10:41.127" v="166" actId="47"/>
        <pc:sldMkLst>
          <pc:docMk/>
          <pc:sldMk cId="0" sldId="324"/>
        </pc:sldMkLst>
      </pc:sldChg>
      <pc:sldChg chg="add del">
        <pc:chgData name="Emad Alsuwat" userId="4d685af158c72bc1" providerId="LiveId" clId="{923E3472-4856-46A5-A215-5DB28FDF05D7}" dt="2026-01-17T19:10:40.561" v="165" actId="47"/>
        <pc:sldMkLst>
          <pc:docMk/>
          <pc:sldMk cId="0" sldId="325"/>
        </pc:sldMkLst>
      </pc:sldChg>
      <pc:sldChg chg="add del">
        <pc:chgData name="Emad Alsuwat" userId="4d685af158c72bc1" providerId="LiveId" clId="{923E3472-4856-46A5-A215-5DB28FDF05D7}" dt="2026-01-17T19:10:38.525" v="162" actId="47"/>
        <pc:sldMkLst>
          <pc:docMk/>
          <pc:sldMk cId="0" sldId="328"/>
        </pc:sldMkLst>
      </pc:sldChg>
      <pc:sldChg chg="add del">
        <pc:chgData name="Emad Alsuwat" userId="4d685af158c72bc1" providerId="LiveId" clId="{923E3472-4856-46A5-A215-5DB28FDF05D7}" dt="2026-01-17T14:28:30.071" v="24" actId="47"/>
        <pc:sldMkLst>
          <pc:docMk/>
          <pc:sldMk cId="0" sldId="329"/>
        </pc:sldMkLst>
      </pc:sldChg>
      <pc:sldChg chg="add del">
        <pc:chgData name="Emad Alsuwat" userId="4d685af158c72bc1" providerId="LiveId" clId="{923E3472-4856-46A5-A215-5DB28FDF05D7}" dt="2026-01-17T19:10:44.944" v="171" actId="47"/>
        <pc:sldMkLst>
          <pc:docMk/>
          <pc:sldMk cId="0" sldId="330"/>
        </pc:sldMkLst>
      </pc:sldChg>
      <pc:sldChg chg="add del">
        <pc:chgData name="Emad Alsuwat" userId="4d685af158c72bc1" providerId="LiveId" clId="{923E3472-4856-46A5-A215-5DB28FDF05D7}" dt="2026-01-17T19:10:39.936" v="164" actId="47"/>
        <pc:sldMkLst>
          <pc:docMk/>
          <pc:sldMk cId="0" sldId="331"/>
        </pc:sldMkLst>
      </pc:sldChg>
      <pc:sldChg chg="add del">
        <pc:chgData name="Emad Alsuwat" userId="4d685af158c72bc1" providerId="LiveId" clId="{923E3472-4856-46A5-A215-5DB28FDF05D7}" dt="2026-01-17T19:10:39.282" v="163" actId="47"/>
        <pc:sldMkLst>
          <pc:docMk/>
          <pc:sldMk cId="0" sldId="332"/>
        </pc:sldMkLst>
      </pc:sldChg>
      <pc:sldChg chg="add del">
        <pc:chgData name="Emad Alsuwat" userId="4d685af158c72bc1" providerId="LiveId" clId="{923E3472-4856-46A5-A215-5DB28FDF05D7}" dt="2026-01-17T19:10:37.353" v="161" actId="47"/>
        <pc:sldMkLst>
          <pc:docMk/>
          <pc:sldMk cId="0" sldId="333"/>
        </pc:sldMkLst>
      </pc:sldChg>
      <pc:sldChg chg="modSp mod">
        <pc:chgData name="Emad Alsuwat" userId="4d685af158c72bc1" providerId="LiveId" clId="{923E3472-4856-46A5-A215-5DB28FDF05D7}" dt="2026-01-17T14:28:22.294" v="22" actId="255"/>
        <pc:sldMkLst>
          <pc:docMk/>
          <pc:sldMk cId="2316240896" sldId="548"/>
        </pc:sldMkLst>
        <pc:spChg chg="mod">
          <ac:chgData name="Emad Alsuwat" userId="4d685af158c72bc1" providerId="LiveId" clId="{923E3472-4856-46A5-A215-5DB28FDF05D7}" dt="2026-01-17T14:28:22.294" v="22" actId="255"/>
          <ac:spMkLst>
            <pc:docMk/>
            <pc:sldMk cId="2316240896" sldId="548"/>
            <ac:spMk id="2051" creationId="{A0F6719D-1537-43CB-AAC7-2B8B808149EF}"/>
          </ac:spMkLst>
        </pc:spChg>
      </pc:sldChg>
      <pc:sldChg chg="modSp add mod">
        <pc:chgData name="Emad Alsuwat" userId="4d685af158c72bc1" providerId="LiveId" clId="{923E3472-4856-46A5-A215-5DB28FDF05D7}" dt="2026-01-17T14:29:00.636" v="26" actId="255"/>
        <pc:sldMkLst>
          <pc:docMk/>
          <pc:sldMk cId="0" sldId="549"/>
        </pc:sldMkLst>
        <pc:spChg chg="mod">
          <ac:chgData name="Emad Alsuwat" userId="4d685af158c72bc1" providerId="LiveId" clId="{923E3472-4856-46A5-A215-5DB28FDF05D7}" dt="2026-01-17T14:29:00.636" v="26" actId="255"/>
          <ac:spMkLst>
            <pc:docMk/>
            <pc:sldMk cId="0" sldId="549"/>
            <ac:spMk id="29699" creationId="{C24FA67E-7EE2-6430-9AA7-A75BFF89863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61484CB7-5627-FB46-AC8A-9DECF3E537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A845753-943A-E340-92C2-11EB898441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A4238010-C419-3F43-A8EE-1881465978B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AE54755E-3FD6-A14F-8341-24FD0E368B3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6202B00-625F-6A4D-BC2D-867E413C6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73A270-4EE5-A941-B16E-FE3F636733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D28D2F5-E1BB-B646-82F2-57797B70FCB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5C0D786D-41D2-E444-AA12-FEA9D072B74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BDBDF8B-CA4B-ED42-B81E-DCB4CDC0693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3C464C6-35C5-6D4F-A5DD-238A7C22DD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01E660C-47DA-1849-A823-2806B3033C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C82FDA1F-E0EC-4B43-8947-0DD07C659C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2FDA1F-E0EC-4B43-8947-0DD07C659CC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63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95A9EB3-5A4E-8A4B-9B0E-F64B0319E0E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51D23B1D-ACB3-D342-87C4-BAFA111565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A1523F29-AC60-3049-8D62-10C87E7E5B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EB0D9836-3DA1-AE4E-A4A2-9FCC37F787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0BD7E3F6-ADD3-2B47-8564-DB96B2E5276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52DD61CF-D996-5840-8A52-1A4EABCB1DD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A359DCC-727D-244C-91AF-6E209F6647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0766D59-D676-6649-B83B-5D495C5FD3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17DE7337-46DF-C646-8405-8335E127AA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143C08D6-EC24-6343-922E-4B8095E2D7D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67D01E5-16F2-144B-8710-DE3031AC476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7A24CB61-F600-2140-BB7B-C3ADD0FBC57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A97F2998-A7A9-9343-93B9-450091C81A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C2E77069-C08B-724F-8EB8-2E4E034A991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14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FB268399-29FC-8644-949C-AD07B99527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D116D6FC-009A-6346-9043-645AA02F4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AAB144D3-68F7-9F49-AD63-7D25B13D0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EE0A9-6497-5140-B87D-2396A44BB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58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CBC8309-B0D0-5D48-B015-FE5BE16FAF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05D7A86-718D-654F-9675-0177E2589BB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E1800F-1F16-284D-A432-499F3D3B04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A513267-BCE1-C640-9F2A-72A9620F899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94760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35865F4-F243-D64F-BDBD-53F1A190AB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8A281F-EC8B-F04B-AA3C-4E3535A1D4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06BBEE-71BC-0845-A68D-7B254C273CB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E0A951B-D98A-0E42-8BCD-7B876D18EA6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379610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5DCB0C1-682D-354D-9B67-FDE6D9EFD36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F8F04E5-9B0B-DF4C-BD25-8484A668C8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94525C-1EAE-864F-AD60-33FDDCC0F7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484DAFC-CC7F-4A45-8604-C89E77FA9A9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7238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CF48B8B-B5A1-3145-BE47-46A30B6239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2C2EDDD-CDA9-4A46-84A8-61DD043BC4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6150E8-A4D8-E24A-971D-26B4D5289F0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EF58054-8EB3-6245-BAA2-C46C60F17B3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0349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F8E303-7A93-6748-B4B1-B3C40C2C037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803DBFB-38DE-D84B-AB8D-59B76B022F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67E2A8-0554-1F4C-8C33-DE2C9B1892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2769225-599B-F346-AA7A-0FD2759B901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19256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608BA1E-59EF-054C-B3D2-6E4C735AB14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A954CC1-D3A7-074D-9266-0CE246696CF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1C54D0-94DE-8846-9835-FA00CD09F1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02A44AB-FACB-4D40-AD66-1B4D7FF7ED5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49137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CA344-D0C6-FF4D-BEAA-9FA8FBBF898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E439F-128B-F744-A655-2A522E8702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DE7478-3EE2-E542-A184-ACC427813C0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BA62226-B138-BE45-9115-6F9074C4FA5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2567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69020E0-5C5C-F848-A623-13BE1DCC18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9F7599D-0901-2E48-AE15-119FA077AE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44E832-2F1C-6C49-AE96-02519D6816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13564159-C434-684E-A260-8E95B12CB62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03462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44F2C4-B0D7-AC4F-92AA-51A951F95D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D9B0B3D-EDF5-AE45-B572-C557151C55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A1DFA9-4501-B24A-94D5-E697EDC49FF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25AD3A8-2497-8D49-A93C-AFA513451E5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966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04C783-85D9-C940-91D8-DEC9D7E433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49CB94B-A3CB-6745-9010-C976A02ACE1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ACFF9D-933C-B141-841E-54C4961588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B4B01F0-8973-1640-AE42-3302C8CAFAB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57024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CB459910-39AE-D64C-8DE1-6038972D99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3F7DCEB1-B402-A942-BDFC-12E1F8CEB8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604020202020204" pitchFamily="34" charset="0"/>
              </a:defRPr>
            </a:lvl1pPr>
          </a:lstStyle>
          <a:p>
            <a:fld id="{0BE602E4-9AEA-4E4C-8083-F847C3D0F3A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E5386292-7FED-5144-8B26-51C2CAEA492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839B9892-0B7B-5D44-BF31-D0EA88FCC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92E768F7-7168-BB4B-BDB3-237BEB86F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A87C5B6E-AAC8-9742-B102-CF86ECEDA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AC5907FE-77B6-4E46-87F0-53CB232E6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9C954327-151B-AC45-BBED-C7BF9B32D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65577500-CDC1-3045-9B09-045383A76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2EF5D5E1-63F4-B143-8397-EE1DFAA0D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E022A8D-1FAE-E446-9FF1-1984E0C39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E96EB66D-ABB0-A54F-B545-76E6F638D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052DB434-A98A-E64E-88BA-1D06603F98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00D95C0B-51AF-E64A-B2F3-B290B7C8A7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32" name="Rectangle 16">
            <a:extLst>
              <a:ext uri="{FF2B5EF4-FFF2-40B4-BE49-F238E27FC236}">
                <a16:creationId xmlns:a16="http://schemas.microsoft.com/office/drawing/2014/main" id="{A9A2879A-05D2-F344-AEFB-9E1CED9762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30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A0F6719D-1537-43CB-AAC7-2B8B808149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33600" y="2362200"/>
            <a:ext cx="6705600" cy="3810000"/>
          </a:xfrm>
        </p:spPr>
        <p:txBody>
          <a:bodyPr/>
          <a:lstStyle/>
          <a:p>
            <a:pPr marL="609600" indent="-609600" algn="ctr">
              <a:defRPr/>
            </a:pPr>
            <a:r>
              <a:rPr lang="en-US" sz="5400" b="1" dirty="0">
                <a:solidFill>
                  <a:schemeClr val="accent3"/>
                </a:solidFill>
              </a:rPr>
              <a:t>Graphs</a:t>
            </a:r>
          </a:p>
        </p:txBody>
      </p:sp>
    </p:spTree>
    <p:extLst>
      <p:ext uri="{BB962C8B-B14F-4D97-AF65-F5344CB8AC3E}">
        <p14:creationId xmlns:p14="http://schemas.microsoft.com/office/powerpoint/2010/main" val="2316240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4">
            <a:extLst>
              <a:ext uri="{FF2B5EF4-FFF2-40B4-BE49-F238E27FC236}">
                <a16:creationId xmlns:a16="http://schemas.microsoft.com/office/drawing/2014/main" id="{4D902159-AB7C-81CF-A4DA-D739F4480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716D97-0052-422A-AB93-228658A77116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738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DCF2BF02-ACB3-34F9-8508-74A67B6D07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Adjacency Matrix – Example1</a:t>
            </a:r>
          </a:p>
        </p:txBody>
      </p:sp>
      <p:grpSp>
        <p:nvGrpSpPr>
          <p:cNvPr id="38915" name="Group 7">
            <a:extLst>
              <a:ext uri="{FF2B5EF4-FFF2-40B4-BE49-F238E27FC236}">
                <a16:creationId xmlns:a16="http://schemas.microsoft.com/office/drawing/2014/main" id="{9DB75CA3-1C6E-8CDE-46AA-98FDF3FA5F49}"/>
              </a:ext>
            </a:extLst>
          </p:cNvPr>
          <p:cNvGrpSpPr>
            <a:grpSpLocks/>
          </p:cNvGrpSpPr>
          <p:nvPr/>
        </p:nvGrpSpPr>
        <p:grpSpPr bwMode="auto">
          <a:xfrm>
            <a:off x="353158" y="1389185"/>
            <a:ext cx="7630257" cy="4519246"/>
            <a:chOff x="240" y="768"/>
            <a:chExt cx="5208" cy="3084"/>
          </a:xfrm>
        </p:grpSpPr>
        <p:pic>
          <p:nvPicPr>
            <p:cNvPr id="38916" name="Picture 3">
              <a:extLst>
                <a:ext uri="{FF2B5EF4-FFF2-40B4-BE49-F238E27FC236}">
                  <a16:creationId xmlns:a16="http://schemas.microsoft.com/office/drawing/2014/main" id="{29599C2A-76EC-CF61-F8B0-C8EAC55AD8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816"/>
              <a:ext cx="4680" cy="30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17" name="Text Box 4">
              <a:extLst>
                <a:ext uri="{FF2B5EF4-FFF2-40B4-BE49-F238E27FC236}">
                  <a16:creationId xmlns:a16="http://schemas.microsoft.com/office/drawing/2014/main" id="{42CEF257-CC1A-7DC8-D074-15B2A9AD1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768"/>
              <a:ext cx="1206" cy="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46"/>
                <a:t>A directed graph</a:t>
              </a:r>
            </a:p>
          </p:txBody>
        </p:sp>
        <p:sp>
          <p:nvSpPr>
            <p:cNvPr id="38918" name="Text Box 5">
              <a:extLst>
                <a:ext uri="{FF2B5EF4-FFF2-40B4-BE49-F238E27FC236}">
                  <a16:creationId xmlns:a16="http://schemas.microsoft.com/office/drawing/2014/main" id="{ABB68E50-645F-E685-BB3B-BFAF081C53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768"/>
              <a:ext cx="1439" cy="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46"/>
                <a:t>Its adjacency matrix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4">
            <a:extLst>
              <a:ext uri="{FF2B5EF4-FFF2-40B4-BE49-F238E27FC236}">
                <a16:creationId xmlns:a16="http://schemas.microsoft.com/office/drawing/2014/main" id="{1DB6F905-CC1E-CC18-5F33-331B51BD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0CDA88-CEBC-4875-9B8E-6DFD7F667534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738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FAFC1411-E9FA-57F0-4BDA-8382AE08FC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Adjacency Matrix – Example2</a:t>
            </a:r>
          </a:p>
        </p:txBody>
      </p:sp>
      <p:pic>
        <p:nvPicPr>
          <p:cNvPr id="39939" name="Picture 4">
            <a:extLst>
              <a:ext uri="{FF2B5EF4-FFF2-40B4-BE49-F238E27FC236}">
                <a16:creationId xmlns:a16="http://schemas.microsoft.com/office/drawing/2014/main" id="{FC51DADD-973D-468E-0B4F-3FF7EF7BB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08" y="2725616"/>
            <a:ext cx="7948246" cy="2841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 Box 5">
            <a:extLst>
              <a:ext uri="{FF2B5EF4-FFF2-40B4-BE49-F238E27FC236}">
                <a16:creationId xmlns:a16="http://schemas.microsoft.com/office/drawing/2014/main" id="{C6192D69-960A-6EB1-FED9-0E449AFF5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369" y="2725616"/>
            <a:ext cx="351692" cy="3763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tr-TR" altLang="en-US" sz="1846"/>
          </a:p>
        </p:txBody>
      </p:sp>
      <p:sp>
        <p:nvSpPr>
          <p:cNvPr id="39941" name="Text Box 6">
            <a:extLst>
              <a:ext uri="{FF2B5EF4-FFF2-40B4-BE49-F238E27FC236}">
                <a16:creationId xmlns:a16="http://schemas.microsoft.com/office/drawing/2014/main" id="{AACB3EAC-C8F9-8484-06C6-EC0D13523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4708" y="2655278"/>
            <a:ext cx="351692" cy="3763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tr-TR" altLang="en-US" sz="1846"/>
          </a:p>
        </p:txBody>
      </p:sp>
      <p:sp>
        <p:nvSpPr>
          <p:cNvPr id="39942" name="Text Box 7">
            <a:extLst>
              <a:ext uri="{FF2B5EF4-FFF2-40B4-BE49-F238E27FC236}">
                <a16:creationId xmlns:a16="http://schemas.microsoft.com/office/drawing/2014/main" id="{0A58B663-71D7-0A13-A795-A44E5CA15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077" y="2162908"/>
            <a:ext cx="3199081" cy="376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46"/>
              <a:t>An Undirected Weighted Graph</a:t>
            </a:r>
          </a:p>
        </p:txBody>
      </p:sp>
      <p:sp>
        <p:nvSpPr>
          <p:cNvPr id="39943" name="Text Box 8">
            <a:extLst>
              <a:ext uri="{FF2B5EF4-FFF2-40B4-BE49-F238E27FC236}">
                <a16:creationId xmlns:a16="http://schemas.microsoft.com/office/drawing/2014/main" id="{8C0D4CE2-A7E3-6EB3-16F6-420DD7AFD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770" y="2092570"/>
            <a:ext cx="2186561" cy="376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46"/>
              <a:t>Its Adjacency Matrix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>
            <a:extLst>
              <a:ext uri="{FF2B5EF4-FFF2-40B4-BE49-F238E27FC236}">
                <a16:creationId xmlns:a16="http://schemas.microsoft.com/office/drawing/2014/main" id="{E246F481-B787-B772-9F53-DB3778C9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807ED9-5D52-4979-9BA1-9D04298125D8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738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6B749866-A5D4-F7B1-1BE0-FA4C85F1A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Adjacency List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F08246E-4F34-1235-FA05-429D5B0AC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/>
              <a:t>An </a:t>
            </a:r>
            <a:r>
              <a:rPr lang="en-US" altLang="en-US" sz="2000" b="1" i="1" dirty="0"/>
              <a:t>adjacency list</a:t>
            </a:r>
            <a:r>
              <a:rPr lang="en-US" altLang="en-US" sz="2000" dirty="0"/>
              <a:t> for a graph with </a:t>
            </a:r>
            <a:r>
              <a:rPr lang="en-US" altLang="en-US" sz="2000" i="1" dirty="0"/>
              <a:t>n</a:t>
            </a:r>
            <a:r>
              <a:rPr lang="en-US" altLang="en-US" sz="2000" dirty="0"/>
              <a:t> vertices numbered 0,1,...,n-1 consists of </a:t>
            </a:r>
            <a:r>
              <a:rPr lang="en-US" altLang="en-US" sz="2000" i="1" dirty="0"/>
              <a:t>n</a:t>
            </a:r>
            <a:r>
              <a:rPr lang="en-US" altLang="en-US" sz="2000" dirty="0"/>
              <a:t> linked lists. The </a:t>
            </a:r>
            <a:r>
              <a:rPr lang="en-US" altLang="en-US" sz="2000" i="1" dirty="0" err="1"/>
              <a:t>i</a:t>
            </a:r>
            <a:r>
              <a:rPr lang="en-US" altLang="en-US" sz="2000" i="1" baseline="30000" dirty="0" err="1"/>
              <a:t>th</a:t>
            </a:r>
            <a:r>
              <a:rPr lang="en-US" altLang="en-US" sz="2000" dirty="0"/>
              <a:t> linked list has a node for vertex </a:t>
            </a:r>
            <a:r>
              <a:rPr lang="en-US" altLang="en-US" sz="2000" i="1" dirty="0"/>
              <a:t>j</a:t>
            </a:r>
            <a:r>
              <a:rPr lang="en-US" altLang="en-US" sz="2000" dirty="0"/>
              <a:t> if and only if the graph contains an edge from vertex 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 to vertex </a:t>
            </a:r>
            <a:r>
              <a:rPr lang="en-US" altLang="en-US" sz="2000" i="1" dirty="0"/>
              <a:t>j</a:t>
            </a:r>
            <a:r>
              <a:rPr lang="en-US" altLang="en-US" sz="2000" dirty="0"/>
              <a:t>.</a:t>
            </a:r>
          </a:p>
          <a:p>
            <a:r>
              <a:rPr lang="en-US" altLang="en-US" sz="2000" dirty="0"/>
              <a:t>Adjacency list is a better solution if the graph is sparse.</a:t>
            </a:r>
          </a:p>
          <a:p>
            <a:r>
              <a:rPr lang="en-US" altLang="en-US" sz="2000" dirty="0"/>
              <a:t>Space requirement is O(|E| + |V|), which is linear in the size of the graph. </a:t>
            </a:r>
          </a:p>
          <a:p>
            <a:r>
              <a:rPr lang="en-US" altLang="en-US" sz="2000" dirty="0"/>
              <a:t>In an undirected graph each edge (</a:t>
            </a:r>
            <a:r>
              <a:rPr lang="en-US" altLang="en-US" sz="2000" dirty="0" err="1"/>
              <a:t>v,w</a:t>
            </a:r>
            <a:r>
              <a:rPr lang="en-US" altLang="en-US" sz="2000" dirty="0"/>
              <a:t>) appears in two lists.   </a:t>
            </a:r>
          </a:p>
          <a:p>
            <a:pPr lvl="1"/>
            <a:r>
              <a:rPr lang="en-US" altLang="en-US" sz="2000" dirty="0"/>
              <a:t>Space requirement is doubled. </a:t>
            </a:r>
          </a:p>
          <a:p>
            <a:endParaRPr lang="en-US" alt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4">
            <a:extLst>
              <a:ext uri="{FF2B5EF4-FFF2-40B4-BE49-F238E27FC236}">
                <a16:creationId xmlns:a16="http://schemas.microsoft.com/office/drawing/2014/main" id="{8F999BEB-5162-CB93-9D68-C02B731A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1797F5-C901-410C-9D30-25D3CB7B0D04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738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FBC7D5ED-9F5A-CBB3-8678-D60836DA90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altLang="en-US" dirty="0"/>
              <a:t>Adjacency List – Example1</a:t>
            </a:r>
          </a:p>
        </p:txBody>
      </p:sp>
      <p:grpSp>
        <p:nvGrpSpPr>
          <p:cNvPr id="41987" name="Group 9">
            <a:extLst>
              <a:ext uri="{FF2B5EF4-FFF2-40B4-BE49-F238E27FC236}">
                <a16:creationId xmlns:a16="http://schemas.microsoft.com/office/drawing/2014/main" id="{CE1AFAC8-1803-C618-30F9-6BF5F532D0F0}"/>
              </a:ext>
            </a:extLst>
          </p:cNvPr>
          <p:cNvGrpSpPr>
            <a:grpSpLocks/>
          </p:cNvGrpSpPr>
          <p:nvPr/>
        </p:nvGrpSpPr>
        <p:grpSpPr bwMode="auto">
          <a:xfrm>
            <a:off x="492369" y="1248508"/>
            <a:ext cx="7175989" cy="4684835"/>
            <a:chOff x="336" y="672"/>
            <a:chExt cx="4896" cy="3197"/>
          </a:xfrm>
        </p:grpSpPr>
        <p:pic>
          <p:nvPicPr>
            <p:cNvPr id="41988" name="Picture 3">
              <a:extLst>
                <a:ext uri="{FF2B5EF4-FFF2-40B4-BE49-F238E27FC236}">
                  <a16:creationId xmlns:a16="http://schemas.microsoft.com/office/drawing/2014/main" id="{7D53EDBA-D018-324A-6B28-9EFF4D9D6B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768"/>
              <a:ext cx="4224" cy="3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989" name="Text Box 7">
              <a:extLst>
                <a:ext uri="{FF2B5EF4-FFF2-40B4-BE49-F238E27FC236}">
                  <a16:creationId xmlns:a16="http://schemas.microsoft.com/office/drawing/2014/main" id="{16A8D004-0AC4-B446-6E49-48FDFE609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672"/>
              <a:ext cx="1205" cy="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46"/>
                <a:t>A directed graph</a:t>
              </a:r>
            </a:p>
          </p:txBody>
        </p:sp>
        <p:sp>
          <p:nvSpPr>
            <p:cNvPr id="41990" name="Text Box 8">
              <a:extLst>
                <a:ext uri="{FF2B5EF4-FFF2-40B4-BE49-F238E27FC236}">
                  <a16:creationId xmlns:a16="http://schemas.microsoft.com/office/drawing/2014/main" id="{2B0A6875-B34C-3DA8-A594-4084C98D3A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672"/>
              <a:ext cx="1303" cy="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46"/>
                <a:t>Its Adjacency List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4">
            <a:extLst>
              <a:ext uri="{FF2B5EF4-FFF2-40B4-BE49-F238E27FC236}">
                <a16:creationId xmlns:a16="http://schemas.microsoft.com/office/drawing/2014/main" id="{2A917BDE-3B4C-5BE2-775B-5A3A2E4D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AB8289-C6E9-4D83-B321-265AAAA510D2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738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DA4DEB9D-A1C5-06D1-00D5-16451F466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Adjacency List – Example2</a:t>
            </a:r>
          </a:p>
        </p:txBody>
      </p:sp>
      <p:grpSp>
        <p:nvGrpSpPr>
          <p:cNvPr id="43011" name="Group 9">
            <a:extLst>
              <a:ext uri="{FF2B5EF4-FFF2-40B4-BE49-F238E27FC236}">
                <a16:creationId xmlns:a16="http://schemas.microsoft.com/office/drawing/2014/main" id="{25EC343F-F142-8442-3354-80F23EFC791E}"/>
              </a:ext>
            </a:extLst>
          </p:cNvPr>
          <p:cNvGrpSpPr>
            <a:grpSpLocks/>
          </p:cNvGrpSpPr>
          <p:nvPr/>
        </p:nvGrpSpPr>
        <p:grpSpPr bwMode="auto">
          <a:xfrm>
            <a:off x="422031" y="2162907"/>
            <a:ext cx="7877908" cy="3002574"/>
            <a:chOff x="288" y="1296"/>
            <a:chExt cx="5376" cy="2049"/>
          </a:xfrm>
        </p:grpSpPr>
        <p:grpSp>
          <p:nvGrpSpPr>
            <p:cNvPr id="43012" name="Group 6">
              <a:extLst>
                <a:ext uri="{FF2B5EF4-FFF2-40B4-BE49-F238E27FC236}">
                  <a16:creationId xmlns:a16="http://schemas.microsoft.com/office/drawing/2014/main" id="{D7B2063A-05E3-B603-DC63-B6183A58A6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1536"/>
              <a:ext cx="5376" cy="1809"/>
              <a:chOff x="288" y="1536"/>
              <a:chExt cx="5376" cy="1809"/>
            </a:xfrm>
          </p:grpSpPr>
          <p:pic>
            <p:nvPicPr>
              <p:cNvPr id="43015" name="Picture 3">
                <a:extLst>
                  <a:ext uri="{FF2B5EF4-FFF2-40B4-BE49-F238E27FC236}">
                    <a16:creationId xmlns:a16="http://schemas.microsoft.com/office/drawing/2014/main" id="{62085C5A-3ED7-A31B-F0C9-54BF5E9372D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1584"/>
                <a:ext cx="5328" cy="17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3016" name="Text Box 4">
                <a:extLst>
                  <a:ext uri="{FF2B5EF4-FFF2-40B4-BE49-F238E27FC236}">
                    <a16:creationId xmlns:a16="http://schemas.microsoft.com/office/drawing/2014/main" id="{D1EEDED1-28FE-1C2D-41F9-729A06A0DF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" y="1584"/>
                <a:ext cx="240" cy="25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tr-TR" altLang="en-US" sz="1846"/>
              </a:p>
            </p:txBody>
          </p:sp>
          <p:sp>
            <p:nvSpPr>
              <p:cNvPr id="43017" name="Text Box 5">
                <a:extLst>
                  <a:ext uri="{FF2B5EF4-FFF2-40B4-BE49-F238E27FC236}">
                    <a16:creationId xmlns:a16="http://schemas.microsoft.com/office/drawing/2014/main" id="{44B09302-819F-2526-A364-149B7D488C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6" y="1536"/>
                <a:ext cx="240" cy="25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tr-TR" altLang="en-US" sz="1846"/>
              </a:p>
            </p:txBody>
          </p:sp>
        </p:grpSp>
        <p:sp>
          <p:nvSpPr>
            <p:cNvPr id="43013" name="Text Box 7">
              <a:extLst>
                <a:ext uri="{FF2B5EF4-FFF2-40B4-BE49-F238E27FC236}">
                  <a16:creationId xmlns:a16="http://schemas.microsoft.com/office/drawing/2014/main" id="{EAAB5373-FFFA-4426-1F22-A8A321C1D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296"/>
              <a:ext cx="2183" cy="2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46"/>
                <a:t>An Undirected Weighted Graph</a:t>
              </a:r>
            </a:p>
          </p:txBody>
        </p:sp>
        <p:sp>
          <p:nvSpPr>
            <p:cNvPr id="43014" name="Text Box 8">
              <a:extLst>
                <a:ext uri="{FF2B5EF4-FFF2-40B4-BE49-F238E27FC236}">
                  <a16:creationId xmlns:a16="http://schemas.microsoft.com/office/drawing/2014/main" id="{A6175998-1575-4807-D65C-697CCC5876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1296"/>
              <a:ext cx="1303" cy="2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46"/>
                <a:t>Its Adjacency List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2D857275-F382-792F-14D5-05B36DC1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86BB71-8FCE-414B-9E90-542328042579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738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838A0F5C-9E20-B028-6141-E6D92C76F2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 Traversals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90AB17F-DA86-5DD4-C866-74D8AE2E15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/>
              <a:t>A </a:t>
            </a:r>
            <a:r>
              <a:rPr lang="en-US" altLang="en-US" sz="2000" i="1" dirty="0"/>
              <a:t>graph-traversal</a:t>
            </a:r>
            <a:r>
              <a:rPr lang="en-US" altLang="en-US" sz="2000" dirty="0"/>
              <a:t> algorithm starts from a vertex v, visits all of the vertices that can be reachable from the vertex v.</a:t>
            </a:r>
          </a:p>
          <a:p>
            <a:r>
              <a:rPr lang="en-US" altLang="en-US" sz="2000" dirty="0"/>
              <a:t>A graph-traversal algorithm visits all vertices if and only if the graph is connected.</a:t>
            </a:r>
          </a:p>
          <a:p>
            <a:r>
              <a:rPr lang="en-US" altLang="en-US" sz="2000" dirty="0"/>
              <a:t>A connected component is the subset of vertices visited during a traversal algorithm that begins at a given vertex.</a:t>
            </a:r>
          </a:p>
          <a:p>
            <a:r>
              <a:rPr lang="en-US" altLang="en-US" sz="2000" dirty="0"/>
              <a:t>A graph-traversal algorithm must mark each vertex during a visit and must never visit a vertex more than once.</a:t>
            </a:r>
          </a:p>
          <a:p>
            <a:pPr lvl="1"/>
            <a:r>
              <a:rPr lang="en-US" altLang="en-US" sz="2000" dirty="0"/>
              <a:t>Thus, if a graph contains a cycle, the graph-traversal algorithm can avoid infinite loop.</a:t>
            </a:r>
          </a:p>
          <a:p>
            <a:r>
              <a:rPr lang="en-US" altLang="en-US" sz="2000" dirty="0"/>
              <a:t>We look at two graph-traversal algorithms:</a:t>
            </a:r>
          </a:p>
          <a:p>
            <a:pPr lvl="1"/>
            <a:r>
              <a:rPr lang="en-US" altLang="en-US" sz="2000" b="1" i="1" dirty="0"/>
              <a:t>Depth-First Search (aka Depth-First Traversal)</a:t>
            </a:r>
          </a:p>
          <a:p>
            <a:pPr lvl="1"/>
            <a:r>
              <a:rPr lang="en-US" altLang="en-US" sz="2000" b="1" i="1" dirty="0"/>
              <a:t>Breadth-First Search (aka Breadth-First Traversal)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86CC6760-755E-30E3-3B84-386C091C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4C5857-8E93-451D-8FFB-398D13650EB9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738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46459894-F46A-2F51-DBDC-748B018A8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Depth-First Search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1603592-3871-2447-A410-AFB0A28FF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/>
              <a:t>For a given vertex v, the </a:t>
            </a:r>
            <a:r>
              <a:rPr lang="en-US" altLang="en-US" sz="2000" b="1" i="1" dirty="0"/>
              <a:t>depth-first search </a:t>
            </a:r>
            <a:r>
              <a:rPr lang="en-US" altLang="en-US" sz="2000" dirty="0"/>
              <a:t>algorithm proceeds along a path from v as deeply into the graph as possible before backing up. </a:t>
            </a:r>
          </a:p>
          <a:p>
            <a:r>
              <a:rPr lang="en-US" altLang="en-US" sz="2000" dirty="0"/>
              <a:t>That is, after visiting a vertex v, the </a:t>
            </a:r>
            <a:r>
              <a:rPr lang="en-US" altLang="en-US" sz="2000" b="1" i="1" dirty="0"/>
              <a:t>depth-first search </a:t>
            </a:r>
            <a:r>
              <a:rPr lang="en-US" altLang="en-US" sz="2000" dirty="0"/>
              <a:t>algorithm visits (if possible) an unvisited adjacent vertex to vertex v.</a:t>
            </a:r>
          </a:p>
          <a:p>
            <a:r>
              <a:rPr lang="en-US" altLang="en-US" sz="2000" dirty="0"/>
              <a:t>The depth-first traversal algorithm does not completely specify the order in which it should visit the vertices adjacent to v.</a:t>
            </a:r>
          </a:p>
          <a:p>
            <a:pPr lvl="1"/>
            <a:r>
              <a:rPr lang="en-US" altLang="en-US" sz="2000" dirty="0"/>
              <a:t>We may visit the vertices adjacent to v in sorted order.</a:t>
            </a:r>
          </a:p>
          <a:p>
            <a:pPr>
              <a:buFontTx/>
              <a:buNone/>
            </a:pPr>
            <a:endParaRPr lang="en-US" altLang="en-US" sz="2000" dirty="0"/>
          </a:p>
        </p:txBody>
      </p:sp>
      <p:pic>
        <p:nvPicPr>
          <p:cNvPr id="46084" name="Picture 1">
            <a:extLst>
              <a:ext uri="{FF2B5EF4-FFF2-40B4-BE49-F238E27FC236}">
                <a16:creationId xmlns:a16="http://schemas.microsoft.com/office/drawing/2014/main" id="{8E43D64C-5FA4-4893-B60B-863C4E6C6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730262"/>
            <a:ext cx="2655277" cy="167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4">
            <a:extLst>
              <a:ext uri="{FF2B5EF4-FFF2-40B4-BE49-F238E27FC236}">
                <a16:creationId xmlns:a16="http://schemas.microsoft.com/office/drawing/2014/main" id="{A4EA0A7E-086E-7AFA-405D-9A7E7DAD6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69DB87F-E6B2-43E6-871C-BF5FF3182B54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738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B3BE11B6-ACDA-2511-6EDC-7195065D14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/>
          <a:lstStyle/>
          <a:p>
            <a:r>
              <a:rPr lang="en-US" altLang="en-US" dirty="0"/>
              <a:t>Depth-First Search – Example </a:t>
            </a:r>
          </a:p>
        </p:txBody>
      </p:sp>
      <p:graphicFrame>
        <p:nvGraphicFramePr>
          <p:cNvPr id="47107" name="Object 3">
            <a:extLst>
              <a:ext uri="{FF2B5EF4-FFF2-40B4-BE49-F238E27FC236}">
                <a16:creationId xmlns:a16="http://schemas.microsoft.com/office/drawing/2014/main" id="{544B213D-459D-F290-999F-FC45C0D1CD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016" y="1389184"/>
          <a:ext cx="4110404" cy="45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3296110" imgH="3610479" progId="Paint.Picture">
                  <p:embed/>
                </p:oleObj>
              </mc:Choice>
              <mc:Fallback>
                <p:oleObj name="Bitmap Image" r:id="rId2" imgW="3296110" imgH="3610479" progId="Paint.Picture">
                  <p:embed/>
                  <p:pic>
                    <p:nvPicPr>
                      <p:cNvPr id="47107" name="Object 3">
                        <a:extLst>
                          <a:ext uri="{FF2B5EF4-FFF2-40B4-BE49-F238E27FC236}">
                            <a16:creationId xmlns:a16="http://schemas.microsoft.com/office/drawing/2014/main" id="{544B213D-459D-F290-999F-FC45C0D1CD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16" y="1389184"/>
                        <a:ext cx="4110404" cy="45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8" name="Text Box 4">
            <a:extLst>
              <a:ext uri="{FF2B5EF4-FFF2-40B4-BE49-F238E27FC236}">
                <a16:creationId xmlns:a16="http://schemas.microsoft.com/office/drawing/2014/main" id="{E6B71C8F-46D6-EA53-E020-A9AED763C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2339" y="1670538"/>
            <a:ext cx="4044697" cy="264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846"/>
              <a:t> A depth-first search of the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46"/>
              <a:t>graph starting from vertex v.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46"/>
          </a:p>
          <a:p>
            <a:pPr>
              <a:spcBef>
                <a:spcPct val="0"/>
              </a:spcBef>
            </a:pPr>
            <a:r>
              <a:rPr lang="en-US" altLang="en-US" sz="1846"/>
              <a:t> Visit a vertex, then visit a vertex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46"/>
              <a:t>adjacent to that vertex.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46"/>
          </a:p>
          <a:p>
            <a:pPr>
              <a:spcBef>
                <a:spcPct val="0"/>
              </a:spcBef>
            </a:pPr>
            <a:r>
              <a:rPr lang="en-US" altLang="en-US" sz="1846"/>
              <a:t> If there is no unvisited vertex adjacent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46"/>
              <a:t>to visited vertex, back up to the previous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46"/>
              <a:t>step.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5751FC22-87B2-4E33-4811-FAC65E921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92A929-CF64-4764-BCD3-D4DD5BA12CE5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738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0ABA9DBB-7C49-ACAA-B3C6-C9F8E85307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Recursive Depth-First Search Algorithm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9DBCD376-7C3B-1180-A2F7-42B5EDB08E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i="1" dirty="0" err="1">
                <a:latin typeface="Courier New" panose="02070309020205020404" pitchFamily="49" charset="0"/>
              </a:rPr>
              <a:t>dfs</a:t>
            </a:r>
            <a:r>
              <a:rPr lang="en-US" altLang="en-US" sz="2400" i="1" dirty="0">
                <a:latin typeface="Courier New" panose="02070309020205020404" pitchFamily="49" charset="0"/>
              </a:rPr>
              <a:t>(in v:Vertex) {</a:t>
            </a:r>
          </a:p>
          <a:p>
            <a:pPr>
              <a:buFontTx/>
              <a:buNone/>
            </a:pPr>
            <a:r>
              <a:rPr lang="en-US" altLang="en-US" sz="2400" i="1" dirty="0">
                <a:latin typeface="Courier New" panose="02070309020205020404" pitchFamily="49" charset="0"/>
              </a:rPr>
              <a:t>// Traverses a graph beginning at vertex v </a:t>
            </a:r>
          </a:p>
          <a:p>
            <a:pPr>
              <a:buFontTx/>
              <a:buNone/>
            </a:pPr>
            <a:r>
              <a:rPr lang="en-US" altLang="en-US" sz="2400" i="1" dirty="0">
                <a:latin typeface="Courier New" panose="02070309020205020404" pitchFamily="49" charset="0"/>
              </a:rPr>
              <a:t>// by using depth-first strategy</a:t>
            </a:r>
          </a:p>
          <a:p>
            <a:pPr>
              <a:buFontTx/>
              <a:buNone/>
            </a:pPr>
            <a:r>
              <a:rPr lang="en-US" altLang="en-US" sz="2400" i="1" dirty="0">
                <a:latin typeface="Courier New" panose="02070309020205020404" pitchFamily="49" charset="0"/>
              </a:rPr>
              <a:t>// Recursive Version</a:t>
            </a:r>
          </a:p>
          <a:p>
            <a:pPr>
              <a:buFontTx/>
              <a:buNone/>
            </a:pPr>
            <a:r>
              <a:rPr lang="en-US" altLang="en-US" sz="2400" i="1" dirty="0">
                <a:latin typeface="Courier New" panose="02070309020205020404" pitchFamily="49" charset="0"/>
              </a:rPr>
              <a:t>	Mark v as visited;</a:t>
            </a:r>
          </a:p>
          <a:p>
            <a:pPr>
              <a:buFontTx/>
              <a:buNone/>
            </a:pPr>
            <a:r>
              <a:rPr lang="en-US" altLang="en-US" sz="2400" i="1" dirty="0">
                <a:latin typeface="Courier New" panose="02070309020205020404" pitchFamily="49" charset="0"/>
              </a:rPr>
              <a:t>	</a:t>
            </a:r>
            <a:r>
              <a:rPr lang="en-US" altLang="en-US" sz="2400" b="1" i="1" dirty="0">
                <a:latin typeface="Courier New" panose="02070309020205020404" pitchFamily="49" charset="0"/>
              </a:rPr>
              <a:t>for</a:t>
            </a:r>
            <a:r>
              <a:rPr lang="en-US" altLang="en-US" sz="2400" i="1" dirty="0">
                <a:latin typeface="Courier New" panose="02070309020205020404" pitchFamily="49" charset="0"/>
              </a:rPr>
              <a:t> (each unvisited vertex u adjacent to v)</a:t>
            </a:r>
          </a:p>
          <a:p>
            <a:pPr>
              <a:buFontTx/>
              <a:buNone/>
            </a:pPr>
            <a:r>
              <a:rPr lang="en-US" altLang="en-US" sz="2400" i="1" dirty="0">
                <a:latin typeface="Courier New" panose="02070309020205020404" pitchFamily="49" charset="0"/>
              </a:rPr>
              <a:t>		</a:t>
            </a:r>
            <a:r>
              <a:rPr lang="en-US" altLang="en-US" sz="2400" i="1" dirty="0" err="1">
                <a:latin typeface="Courier New" panose="02070309020205020404" pitchFamily="49" charset="0"/>
              </a:rPr>
              <a:t>dfs</a:t>
            </a:r>
            <a:r>
              <a:rPr lang="en-US" altLang="en-US" sz="2400" i="1" dirty="0">
                <a:latin typeface="Courier New" panose="02070309020205020404" pitchFamily="49" charset="0"/>
              </a:rPr>
              <a:t>(u)</a:t>
            </a:r>
          </a:p>
          <a:p>
            <a:pPr>
              <a:buFontTx/>
              <a:buNone/>
            </a:pPr>
            <a:r>
              <a:rPr lang="en-US" altLang="en-US" sz="2400" i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>
            <a:extLst>
              <a:ext uri="{FF2B5EF4-FFF2-40B4-BE49-F238E27FC236}">
                <a16:creationId xmlns:a16="http://schemas.microsoft.com/office/drawing/2014/main" id="{BC80B38E-23D3-095B-12D0-D76A0223C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A6D603-9CBD-4A4A-B43C-7F15B61F62F9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738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6C7A9690-8B8C-CA8D-DBA6-BC59B0CCE6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Brea</a:t>
            </a:r>
            <a:r>
              <a:rPr lang="tr-TR" altLang="en-US"/>
              <a:t>d</a:t>
            </a:r>
            <a:r>
              <a:rPr lang="en-US" altLang="en-US"/>
              <a:t>th-First Search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D6DE84DD-6BE4-3469-FE24-99CD640C93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/>
              <a:t>After visiting a given vertex v, the breadth-first search algorithm visits every vertex adjacent to v that it can before visiting any other vertex.</a:t>
            </a:r>
          </a:p>
          <a:p>
            <a:r>
              <a:rPr lang="en-US" altLang="en-US" sz="2000" dirty="0"/>
              <a:t>The </a:t>
            </a:r>
            <a:r>
              <a:rPr lang="en-US" altLang="en-US" sz="2000" dirty="0" err="1"/>
              <a:t>brea</a:t>
            </a:r>
            <a:r>
              <a:rPr lang="tr-TR" altLang="en-US" sz="2000" dirty="0"/>
              <a:t>d</a:t>
            </a:r>
            <a:r>
              <a:rPr lang="en-US" altLang="en-US" sz="2000" dirty="0" err="1"/>
              <a:t>th</a:t>
            </a:r>
            <a:r>
              <a:rPr lang="en-US" altLang="en-US" sz="2000" dirty="0"/>
              <a:t>-first traversal algorithm does not completely specify the order in which it should visit the vertices adjacent to v.</a:t>
            </a:r>
          </a:p>
          <a:p>
            <a:pPr lvl="1"/>
            <a:r>
              <a:rPr lang="en-US" altLang="en-US" sz="2000" dirty="0"/>
              <a:t>We may visit the vertices adjacent to v in sorted order.</a:t>
            </a:r>
          </a:p>
          <a:p>
            <a:endParaRPr lang="en-US" altLang="en-US" sz="2000" dirty="0"/>
          </a:p>
        </p:txBody>
      </p:sp>
      <p:pic>
        <p:nvPicPr>
          <p:cNvPr id="51204" name="Picture 1">
            <a:extLst>
              <a:ext uri="{FF2B5EF4-FFF2-40B4-BE49-F238E27FC236}">
                <a16:creationId xmlns:a16="http://schemas.microsoft.com/office/drawing/2014/main" id="{656D2B80-CDC2-521A-A815-C22171C48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381" y="4331677"/>
            <a:ext cx="2699238" cy="1688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8E828F5A-8E94-A09F-3309-0E41C3F6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C0C5CBB-F570-46C5-9704-70B3EB582166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738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A6DE1DF5-201F-023B-BE7A-2EA6D052A1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GRAPH – Definitions 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0D13650-BB4A-E5E8-1FCD-13CC6573B0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/>
              <a:t>A </a:t>
            </a:r>
            <a:r>
              <a:rPr lang="en-US" altLang="en-US" sz="2000" b="1" dirty="0"/>
              <a:t>graph</a:t>
            </a:r>
            <a:r>
              <a:rPr lang="en-US" altLang="en-US" sz="2000" dirty="0"/>
              <a:t> G = (V, E) consists of</a:t>
            </a:r>
          </a:p>
          <a:p>
            <a:pPr lvl="1"/>
            <a:r>
              <a:rPr lang="en-US" altLang="en-US" sz="2000" dirty="0"/>
              <a:t>a set of </a:t>
            </a:r>
            <a:r>
              <a:rPr lang="en-US" altLang="en-US" sz="2000" b="1" i="1" dirty="0"/>
              <a:t>vertices</a:t>
            </a:r>
            <a:r>
              <a:rPr lang="en-US" altLang="en-US" sz="2000" dirty="0"/>
              <a:t>, V, and</a:t>
            </a:r>
          </a:p>
          <a:p>
            <a:pPr lvl="1"/>
            <a:r>
              <a:rPr lang="en-US" altLang="en-US" sz="2000" dirty="0"/>
              <a:t>a set of </a:t>
            </a:r>
            <a:r>
              <a:rPr lang="en-US" altLang="en-US" sz="2000" b="1" i="1" dirty="0"/>
              <a:t>edges</a:t>
            </a:r>
            <a:r>
              <a:rPr lang="en-US" altLang="en-US" sz="2000" dirty="0"/>
              <a:t>, E, where each edge is a pair (</a:t>
            </a:r>
            <a:r>
              <a:rPr lang="en-US" altLang="en-US" sz="2000" dirty="0" err="1"/>
              <a:t>v,w</a:t>
            </a:r>
            <a:r>
              <a:rPr lang="en-US" altLang="en-US" sz="2000" dirty="0"/>
              <a:t>) </a:t>
            </a:r>
            <a:r>
              <a:rPr lang="en-US" altLang="en-US" sz="2000" dirty="0" err="1"/>
              <a:t>s.t.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v,w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 </a:t>
            </a:r>
            <a:r>
              <a:rPr lang="en-US" altLang="en-US" sz="2000" dirty="0"/>
              <a:t>V</a:t>
            </a:r>
          </a:p>
          <a:p>
            <a:r>
              <a:rPr lang="en-US" altLang="en-US" sz="2000" dirty="0"/>
              <a:t>Vertices are sometimes called </a:t>
            </a:r>
            <a:r>
              <a:rPr lang="en-US" altLang="en-US" sz="2000" b="1" i="1" dirty="0"/>
              <a:t>nodes</a:t>
            </a:r>
            <a:r>
              <a:rPr lang="en-US" altLang="en-US" sz="2000" dirty="0"/>
              <a:t>, edges are sometimes called </a:t>
            </a:r>
            <a:r>
              <a:rPr lang="en-US" altLang="en-US" sz="2000" b="1" i="1" dirty="0"/>
              <a:t>arcs</a:t>
            </a:r>
            <a:r>
              <a:rPr lang="en-US" altLang="en-US" sz="2000" dirty="0"/>
              <a:t>.</a:t>
            </a:r>
          </a:p>
          <a:p>
            <a:r>
              <a:rPr lang="en-US" altLang="en-US" sz="2000" dirty="0"/>
              <a:t>If the edge pair is ordered then the graph is called a </a:t>
            </a:r>
            <a:r>
              <a:rPr lang="en-US" altLang="en-US" sz="2000" b="1" dirty="0"/>
              <a:t>directed graph (</a:t>
            </a:r>
            <a:r>
              <a:rPr lang="en-US" altLang="en-US" sz="2000" dirty="0"/>
              <a:t>also called</a:t>
            </a:r>
            <a:r>
              <a:rPr lang="en-US" altLang="en-US" sz="2000" b="1" dirty="0"/>
              <a:t> </a:t>
            </a:r>
            <a:r>
              <a:rPr lang="en-US" altLang="en-US" sz="2000" i="1" dirty="0"/>
              <a:t>digraphs)</a:t>
            </a:r>
            <a:r>
              <a:rPr lang="en-US" altLang="en-US" sz="2000" b="1" dirty="0"/>
              <a:t> </a:t>
            </a:r>
            <a:r>
              <a:rPr lang="en-US" altLang="en-US" sz="2000" dirty="0"/>
              <a:t>.</a:t>
            </a:r>
          </a:p>
          <a:p>
            <a:r>
              <a:rPr lang="en-US" altLang="en-US" sz="2000" dirty="0"/>
              <a:t>We also call a normal graph (which is not a directed graph) an </a:t>
            </a:r>
            <a:r>
              <a:rPr lang="en-US" altLang="en-US" sz="2000" b="1" i="1" dirty="0"/>
              <a:t>undirected graph</a:t>
            </a:r>
            <a:r>
              <a:rPr lang="en-US" altLang="en-US" sz="2000" dirty="0"/>
              <a:t>.</a:t>
            </a:r>
          </a:p>
          <a:p>
            <a:pPr lvl="1"/>
            <a:r>
              <a:rPr lang="en-US" altLang="en-US" sz="2000" dirty="0"/>
              <a:t>When we say graph we mean that it is an undirected graph.</a:t>
            </a:r>
          </a:p>
          <a:p>
            <a:endParaRPr lang="en-US" alt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4">
            <a:extLst>
              <a:ext uri="{FF2B5EF4-FFF2-40B4-BE49-F238E27FC236}">
                <a16:creationId xmlns:a16="http://schemas.microsoft.com/office/drawing/2014/main" id="{534731F4-EE6E-EBBC-CBFD-06DFEE18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2D5DD9-89A4-42CE-A489-F16DC75D8CB9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738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453F787-522B-74F6-068D-89D65C61CA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Brea</a:t>
            </a:r>
            <a:r>
              <a:rPr lang="tr-TR" altLang="en-US"/>
              <a:t>d</a:t>
            </a:r>
            <a:r>
              <a:rPr lang="en-US" altLang="en-US"/>
              <a:t>th-First Search– Example</a:t>
            </a:r>
          </a:p>
        </p:txBody>
      </p:sp>
      <p:graphicFrame>
        <p:nvGraphicFramePr>
          <p:cNvPr id="52227" name="Object 3">
            <a:extLst>
              <a:ext uri="{FF2B5EF4-FFF2-40B4-BE49-F238E27FC236}">
                <a16:creationId xmlns:a16="http://schemas.microsoft.com/office/drawing/2014/main" id="{404874F0-584C-D207-8F73-CBB9CE4C11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031" y="1459523"/>
          <a:ext cx="3999035" cy="4503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3247619" imgH="3657143" progId="Paint.Picture">
                  <p:embed/>
                </p:oleObj>
              </mc:Choice>
              <mc:Fallback>
                <p:oleObj name="Bitmap Image" r:id="rId2" imgW="3247619" imgH="3657143" progId="Paint.Picture">
                  <p:embed/>
                  <p:pic>
                    <p:nvPicPr>
                      <p:cNvPr id="52227" name="Object 3">
                        <a:extLst>
                          <a:ext uri="{FF2B5EF4-FFF2-40B4-BE49-F238E27FC236}">
                            <a16:creationId xmlns:a16="http://schemas.microsoft.com/office/drawing/2014/main" id="{404874F0-584C-D207-8F73-CBB9CE4C11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31" y="1459523"/>
                        <a:ext cx="3999035" cy="45031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8" name="Text Box 4">
            <a:extLst>
              <a:ext uri="{FF2B5EF4-FFF2-40B4-BE49-F238E27FC236}">
                <a16:creationId xmlns:a16="http://schemas.microsoft.com/office/drawing/2014/main" id="{52257286-53EB-F5A0-3454-54077A6A5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2338" y="1670539"/>
            <a:ext cx="3673506" cy="1796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846"/>
              <a:t> A brea</a:t>
            </a:r>
            <a:r>
              <a:rPr lang="tr-TR" altLang="en-US" sz="1846"/>
              <a:t>d</a:t>
            </a:r>
            <a:r>
              <a:rPr lang="en-US" altLang="en-US" sz="1846"/>
              <a:t>th-first search of the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46"/>
              <a:t>graph starting from vertex v.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46"/>
          </a:p>
          <a:p>
            <a:pPr>
              <a:spcBef>
                <a:spcPct val="0"/>
              </a:spcBef>
            </a:pPr>
            <a:r>
              <a:rPr lang="en-US" altLang="en-US" sz="1846"/>
              <a:t> Visit a vertex, then visit all vertices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46"/>
              <a:t>adjacent to that vertex.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46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42F1A6C6-964B-63E1-BA44-1ACE17AE6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C332FC-7F1A-4D0C-8220-764AADB8EEAA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738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57DFF486-98EE-106D-013B-7D87D7EE9A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 – Definitions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24FA67E-7EE2-6430-9AA7-A75BFF8986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/>
              <a:t>Two vertices of a graph are </a:t>
            </a:r>
            <a:r>
              <a:rPr lang="en-US" altLang="en-US" sz="2000" b="1" i="1" dirty="0"/>
              <a:t>adjacent</a:t>
            </a:r>
            <a:r>
              <a:rPr lang="en-US" altLang="en-US" sz="2000" dirty="0"/>
              <a:t> if they are joined by an edge.</a:t>
            </a:r>
          </a:p>
          <a:p>
            <a:r>
              <a:rPr lang="en-US" altLang="en-US" sz="2000" dirty="0"/>
              <a:t>Vertex w is </a:t>
            </a:r>
            <a:r>
              <a:rPr lang="en-US" altLang="en-US" sz="2000" b="1" i="1" dirty="0"/>
              <a:t>adjacent to</a:t>
            </a:r>
            <a:r>
              <a:rPr lang="en-US" altLang="en-US" sz="2000" dirty="0"/>
              <a:t> v  </a:t>
            </a:r>
            <a:r>
              <a:rPr lang="en-US" altLang="en-US" sz="2000" dirty="0" err="1"/>
              <a:t>iff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v,w</a:t>
            </a:r>
            <a:r>
              <a:rPr lang="en-US" altLang="en-US" sz="2000" dirty="0"/>
              <a:t>) </a:t>
            </a:r>
            <a:r>
              <a:rPr lang="en-US" altLang="en-US" sz="2000" dirty="0">
                <a:sym typeface="Symbol" panose="05050102010706020507" pitchFamily="18" charset="2"/>
              </a:rPr>
              <a:t></a:t>
            </a:r>
            <a:r>
              <a:rPr lang="en-US" altLang="en-US" sz="2000" dirty="0"/>
              <a:t> E.</a:t>
            </a:r>
          </a:p>
          <a:p>
            <a:pPr lvl="1"/>
            <a:r>
              <a:rPr lang="en-US" altLang="en-US" sz="2000" dirty="0"/>
              <a:t>In an undirected graph with edge (v, w) and hence (</a:t>
            </a:r>
            <a:r>
              <a:rPr lang="en-US" altLang="en-US" sz="2000" dirty="0" err="1"/>
              <a:t>w,v</a:t>
            </a:r>
            <a:r>
              <a:rPr lang="en-US" altLang="en-US" sz="2000" dirty="0"/>
              <a:t>) w is adjacent to v and v is adjacent to w.</a:t>
            </a:r>
          </a:p>
          <a:p>
            <a:r>
              <a:rPr lang="en-US" altLang="en-US" sz="2000" dirty="0"/>
              <a:t>A </a:t>
            </a:r>
            <a:r>
              <a:rPr lang="en-US" altLang="en-US" sz="2000" b="1" i="1" dirty="0"/>
              <a:t>path</a:t>
            </a:r>
            <a:r>
              <a:rPr lang="en-US" altLang="en-US" sz="2000" dirty="0"/>
              <a:t> between two vertices is a sequence of edges that begins at one vertex and ends at another vertex.	</a:t>
            </a:r>
          </a:p>
          <a:p>
            <a:pPr lvl="1"/>
            <a:r>
              <a:rPr lang="en-US" altLang="en-US" sz="2000" dirty="0"/>
              <a:t>i.e. w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, w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, …, </a:t>
            </a:r>
            <a:r>
              <a:rPr lang="en-US" altLang="en-US" sz="2000" dirty="0" err="1"/>
              <a:t>w</a:t>
            </a:r>
            <a:r>
              <a:rPr lang="en-US" altLang="en-US" sz="2000" baseline="-25000" dirty="0" err="1"/>
              <a:t>N</a:t>
            </a:r>
            <a:r>
              <a:rPr lang="en-US" altLang="en-US" sz="2000" dirty="0"/>
              <a:t> is a path if (</a:t>
            </a:r>
            <a:r>
              <a:rPr lang="en-US" altLang="en-US" sz="2000" dirty="0" err="1"/>
              <a:t>w</a:t>
            </a:r>
            <a:r>
              <a:rPr lang="en-US" altLang="en-US" sz="2000" baseline="-25000" dirty="0" err="1"/>
              <a:t>i</a:t>
            </a:r>
            <a:r>
              <a:rPr lang="en-US" altLang="en-US" sz="2000" dirty="0"/>
              <a:t>, w</a:t>
            </a:r>
            <a:r>
              <a:rPr lang="en-US" altLang="en-US" sz="2000" baseline="-25000" dirty="0"/>
              <a:t>i+1</a:t>
            </a:r>
            <a:r>
              <a:rPr lang="en-US" altLang="en-US" sz="2000" dirty="0"/>
              <a:t>) </a:t>
            </a:r>
            <a:r>
              <a:rPr lang="en-US" altLang="en-US" sz="2000" dirty="0">
                <a:sym typeface="Symbol" panose="05050102010706020507" pitchFamily="18" charset="2"/>
              </a:rPr>
              <a:t></a:t>
            </a:r>
            <a:r>
              <a:rPr lang="en-US" altLang="en-US" sz="2000" dirty="0"/>
              <a:t> E for 1 </a:t>
            </a:r>
            <a:r>
              <a:rPr lang="en-US" altLang="en-US" sz="2000" dirty="0">
                <a:sym typeface="Symbol" panose="05050102010706020507" pitchFamily="18" charset="2"/>
              </a:rPr>
              <a:t> </a:t>
            </a:r>
            <a:r>
              <a:rPr lang="en-US" altLang="en-US" sz="2000" dirty="0" err="1"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sym typeface="Symbol" panose="05050102010706020507" pitchFamily="18" charset="2"/>
              </a:rPr>
              <a:t> </a:t>
            </a:r>
            <a:r>
              <a:rPr lang="en-US" altLang="en-US" sz="2000" dirty="0"/>
              <a:t>. N-1</a:t>
            </a:r>
          </a:p>
          <a:p>
            <a:r>
              <a:rPr lang="en-US" altLang="en-US" sz="2000" dirty="0"/>
              <a:t>A </a:t>
            </a:r>
            <a:r>
              <a:rPr lang="en-US" altLang="en-US" sz="2000" b="1" i="1" dirty="0"/>
              <a:t>simple path</a:t>
            </a:r>
            <a:r>
              <a:rPr lang="en-US" altLang="en-US" sz="2000" dirty="0"/>
              <a:t> passes through a vertex only once.</a:t>
            </a:r>
          </a:p>
          <a:p>
            <a:r>
              <a:rPr lang="en-US" altLang="en-US" sz="2000" dirty="0"/>
              <a:t>A </a:t>
            </a:r>
            <a:r>
              <a:rPr lang="en-US" altLang="en-US" sz="2000" b="1" i="1" dirty="0"/>
              <a:t>cycle</a:t>
            </a:r>
            <a:r>
              <a:rPr lang="en-US" altLang="en-US" sz="2000" dirty="0"/>
              <a:t> is a path that begins and ends at the same vertex.</a:t>
            </a:r>
          </a:p>
          <a:p>
            <a:r>
              <a:rPr lang="en-US" altLang="en-US" sz="2000" dirty="0"/>
              <a:t>A </a:t>
            </a:r>
            <a:r>
              <a:rPr lang="en-US" altLang="en-US" sz="2000" b="1" i="1" dirty="0"/>
              <a:t>simple cycle</a:t>
            </a:r>
            <a:r>
              <a:rPr lang="en-US" altLang="en-US" sz="2000" dirty="0"/>
              <a:t> is a cycle that does not pass through other vertices more than once.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4">
            <a:extLst>
              <a:ext uri="{FF2B5EF4-FFF2-40B4-BE49-F238E27FC236}">
                <a16:creationId xmlns:a16="http://schemas.microsoft.com/office/drawing/2014/main" id="{545F8E89-B041-76D9-A51B-511E0A37F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6932" y="6762750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ED15C4-C43D-4134-8BCA-A0E2011FDA3C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738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E4EC78F8-43CD-CD36-B47E-630D31E8F5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 – An Example</a:t>
            </a:r>
          </a:p>
        </p:txBody>
      </p:sp>
      <p:grpSp>
        <p:nvGrpSpPr>
          <p:cNvPr id="30723" name="Group 3">
            <a:extLst>
              <a:ext uri="{FF2B5EF4-FFF2-40B4-BE49-F238E27FC236}">
                <a16:creationId xmlns:a16="http://schemas.microsoft.com/office/drawing/2014/main" id="{35703D22-4DCB-0A1F-4369-83EAE4FDA882}"/>
              </a:ext>
            </a:extLst>
          </p:cNvPr>
          <p:cNvGrpSpPr>
            <a:grpSpLocks/>
          </p:cNvGrpSpPr>
          <p:nvPr/>
        </p:nvGrpSpPr>
        <p:grpSpPr bwMode="auto">
          <a:xfrm>
            <a:off x="392440" y="1836372"/>
            <a:ext cx="5849815" cy="1462454"/>
            <a:chOff x="816" y="960"/>
            <a:chExt cx="3992" cy="998"/>
          </a:xfrm>
        </p:grpSpPr>
        <p:sp>
          <p:nvSpPr>
            <p:cNvPr id="30726" name="Line 4">
              <a:extLst>
                <a:ext uri="{FF2B5EF4-FFF2-40B4-BE49-F238E27FC236}">
                  <a16:creationId xmlns:a16="http://schemas.microsoft.com/office/drawing/2014/main" id="{1B9D081C-F60D-7EAD-F186-1786AE63F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1" y="1232"/>
              <a:ext cx="635" cy="45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0727" name="Line 5">
              <a:extLst>
                <a:ext uri="{FF2B5EF4-FFF2-40B4-BE49-F238E27FC236}">
                  <a16:creationId xmlns:a16="http://schemas.microsoft.com/office/drawing/2014/main" id="{11E0FB69-F555-50CF-275E-D6793514C1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6" y="1141"/>
              <a:ext cx="145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0728" name="Line 6">
              <a:extLst>
                <a:ext uri="{FF2B5EF4-FFF2-40B4-BE49-F238E27FC236}">
                  <a16:creationId xmlns:a16="http://schemas.microsoft.com/office/drawing/2014/main" id="{4C2B0BBC-A363-85B4-3A61-6765F1BEE1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2" y="1259"/>
              <a:ext cx="590" cy="40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0729" name="Line 7">
              <a:extLst>
                <a:ext uri="{FF2B5EF4-FFF2-40B4-BE49-F238E27FC236}">
                  <a16:creationId xmlns:a16="http://schemas.microsoft.com/office/drawing/2014/main" id="{ECA497C5-E0DC-5058-D61F-C42708E21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79" y="1776"/>
              <a:ext cx="1451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0730" name="Line 8">
              <a:extLst>
                <a:ext uri="{FF2B5EF4-FFF2-40B4-BE49-F238E27FC236}">
                  <a16:creationId xmlns:a16="http://schemas.microsoft.com/office/drawing/2014/main" id="{46D138F6-F770-EF9E-F033-ED07517B80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93" y="1776"/>
              <a:ext cx="145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0731" name="Line 9">
              <a:extLst>
                <a:ext uri="{FF2B5EF4-FFF2-40B4-BE49-F238E27FC236}">
                  <a16:creationId xmlns:a16="http://schemas.microsoft.com/office/drawing/2014/main" id="{1416BA98-4AE8-9D2E-F75F-A7AC829340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34" y="1232"/>
              <a:ext cx="635" cy="42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0732" name="Oval 10">
              <a:extLst>
                <a:ext uri="{FF2B5EF4-FFF2-40B4-BE49-F238E27FC236}">
                  <a16:creationId xmlns:a16="http://schemas.microsoft.com/office/drawing/2014/main" id="{AFEEDF91-CE9A-B4E3-3442-3FA142C0A5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3" y="960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0733" name="Oval 11">
              <a:extLst>
                <a:ext uri="{FF2B5EF4-FFF2-40B4-BE49-F238E27FC236}">
                  <a16:creationId xmlns:a16="http://schemas.microsoft.com/office/drawing/2014/main" id="{CE6CB800-6F86-745F-D88A-E170E20CE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0" y="1592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0734" name="Oval 12">
              <a:extLst>
                <a:ext uri="{FF2B5EF4-FFF2-40B4-BE49-F238E27FC236}">
                  <a16:creationId xmlns:a16="http://schemas.microsoft.com/office/drawing/2014/main" id="{A89C1A40-CDD7-4F8D-7F97-7E670E8C5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7" y="960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0735" name="Oval 13">
              <a:extLst>
                <a:ext uri="{FF2B5EF4-FFF2-40B4-BE49-F238E27FC236}">
                  <a16:creationId xmlns:a16="http://schemas.microsoft.com/office/drawing/2014/main" id="{9E50FA70-C1E1-213B-300A-27C877DA9B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5" y="1592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30736" name="Oval 14">
              <a:extLst>
                <a:ext uri="{FF2B5EF4-FFF2-40B4-BE49-F238E27FC236}">
                  <a16:creationId xmlns:a16="http://schemas.microsoft.com/office/drawing/2014/main" id="{971F9320-3437-A89C-6DDA-4639FFB7A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594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0724" name="Text Box 15">
            <a:extLst>
              <a:ext uri="{FF2B5EF4-FFF2-40B4-BE49-F238E27FC236}">
                <a16:creationId xmlns:a16="http://schemas.microsoft.com/office/drawing/2014/main" id="{99E65FE5-15AC-926A-F353-E26C83E17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8163" y="2047387"/>
            <a:ext cx="2831609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15"/>
              <a:t>A graph G (undirected)</a:t>
            </a:r>
          </a:p>
        </p:txBody>
      </p:sp>
      <p:sp>
        <p:nvSpPr>
          <p:cNvPr id="30725" name="Text Box 16">
            <a:extLst>
              <a:ext uri="{FF2B5EF4-FFF2-40B4-BE49-F238E27FC236}">
                <a16:creationId xmlns:a16="http://schemas.microsoft.com/office/drawing/2014/main" id="{5F71D5F3-C85E-AE89-5C62-45107ADB9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37" y="3383817"/>
            <a:ext cx="8670963" cy="3216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215" dirty="0"/>
              <a:t>The graph G= (V,E) has 5 vertices and 6 edges: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15" dirty="0"/>
              <a:t>   V = {1,2,3,4,5}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15" dirty="0"/>
              <a:t>   E = { (1,2),(1,3),(1,4),(2,5),(3,4),(4,5), </a:t>
            </a:r>
            <a:r>
              <a:rPr lang="en-US" altLang="en-US" sz="2215" dirty="0">
                <a:solidFill>
                  <a:schemeClr val="accent2"/>
                </a:solidFill>
              </a:rPr>
              <a:t>(2,1),(3,1),(4,1),(5,2),(4,3),(5,4)</a:t>
            </a:r>
            <a:r>
              <a:rPr lang="en-US" altLang="en-US" sz="2215" dirty="0"/>
              <a:t>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15" dirty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215" dirty="0"/>
              <a:t>  </a:t>
            </a:r>
            <a:r>
              <a:rPr lang="en-US" altLang="en-US" sz="1846" i="1" dirty="0"/>
              <a:t>Adjacent: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846" dirty="0"/>
              <a:t>1 and 2 are adjacent  -- 1 is adjacent to 2 and 2 is adjacent to 1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46" dirty="0"/>
              <a:t>  </a:t>
            </a:r>
            <a:r>
              <a:rPr lang="en-US" altLang="en-US" sz="1846" i="1" dirty="0"/>
              <a:t>Path: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846" dirty="0"/>
              <a:t>1,2,5 ( a simple path),     1,3,4,1,2,5 (a path but not a simple path)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46" dirty="0"/>
              <a:t>  </a:t>
            </a:r>
            <a:r>
              <a:rPr lang="en-US" altLang="en-US" sz="1846" i="1" dirty="0"/>
              <a:t>Cycle: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46" dirty="0"/>
              <a:t>       1,3,4,1 (a simple cycle),  1,3,4,1,4,1 (cycle, but not simple cycle)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A1192832-0D88-3DF3-AD31-4AB32C647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550392-990C-4A25-8B0A-B722639D135A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738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A246A050-A1B8-19DE-10B5-19E6695631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 -- Definitions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D35C9A7-1D92-6712-D11B-CCC17D8C42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3158" y="1600200"/>
            <a:ext cx="8579826" cy="1547446"/>
          </a:xfrm>
        </p:spPr>
        <p:txBody>
          <a:bodyPr/>
          <a:lstStyle/>
          <a:p>
            <a:r>
              <a:rPr lang="en-US" altLang="en-US" sz="2000" dirty="0"/>
              <a:t>A </a:t>
            </a:r>
            <a:r>
              <a:rPr lang="en-US" altLang="en-US" sz="2000" b="1" i="1" dirty="0"/>
              <a:t>connected graph</a:t>
            </a:r>
            <a:r>
              <a:rPr lang="en-US" altLang="en-US" sz="2000" dirty="0"/>
              <a:t> has a path between each pair of distinct vertices.</a:t>
            </a:r>
          </a:p>
          <a:p>
            <a:r>
              <a:rPr lang="en-US" altLang="en-US" sz="2000" dirty="0"/>
              <a:t>A </a:t>
            </a:r>
            <a:r>
              <a:rPr lang="en-US" altLang="en-US" sz="2000" b="1" i="1" dirty="0"/>
              <a:t>complete graph</a:t>
            </a:r>
            <a:r>
              <a:rPr lang="en-US" altLang="en-US" sz="2000" dirty="0"/>
              <a:t> has an edge between each pair of distinct vertices.</a:t>
            </a:r>
          </a:p>
          <a:p>
            <a:pPr lvl="1"/>
            <a:r>
              <a:rPr lang="en-US" altLang="en-US" sz="2000" dirty="0"/>
              <a:t>A complete graph is also a connected graph. But a connected graph may not be a complete graph.</a:t>
            </a:r>
          </a:p>
        </p:txBody>
      </p:sp>
      <p:grpSp>
        <p:nvGrpSpPr>
          <p:cNvPr id="31748" name="Group 8">
            <a:extLst>
              <a:ext uri="{FF2B5EF4-FFF2-40B4-BE49-F238E27FC236}">
                <a16:creationId xmlns:a16="http://schemas.microsoft.com/office/drawing/2014/main" id="{565286CE-4542-D582-79A2-3A9752A2ECBA}"/>
              </a:ext>
            </a:extLst>
          </p:cNvPr>
          <p:cNvGrpSpPr>
            <a:grpSpLocks/>
          </p:cNvGrpSpPr>
          <p:nvPr/>
        </p:nvGrpSpPr>
        <p:grpSpPr bwMode="auto">
          <a:xfrm>
            <a:off x="636611" y="3799332"/>
            <a:ext cx="7870778" cy="2714498"/>
            <a:chOff x="528" y="1968"/>
            <a:chExt cx="5614" cy="1999"/>
          </a:xfrm>
        </p:grpSpPr>
        <p:pic>
          <p:nvPicPr>
            <p:cNvPr id="31749" name="Picture 4">
              <a:extLst>
                <a:ext uri="{FF2B5EF4-FFF2-40B4-BE49-F238E27FC236}">
                  <a16:creationId xmlns:a16="http://schemas.microsoft.com/office/drawing/2014/main" id="{C592ABA3-46A1-DB4A-F852-A834E41426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968"/>
              <a:ext cx="5280" cy="1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0" name="Text Box 5">
              <a:extLst>
                <a:ext uri="{FF2B5EF4-FFF2-40B4-BE49-F238E27FC236}">
                  <a16:creationId xmlns:a16="http://schemas.microsoft.com/office/drawing/2014/main" id="{3C6AD35F-4172-315E-8608-666D5A3F00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3648"/>
              <a:ext cx="1002" cy="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215" b="1"/>
                <a:t>connected</a:t>
              </a:r>
            </a:p>
          </p:txBody>
        </p:sp>
        <p:sp>
          <p:nvSpPr>
            <p:cNvPr id="31751" name="Text Box 6">
              <a:extLst>
                <a:ext uri="{FF2B5EF4-FFF2-40B4-BE49-F238E27FC236}">
                  <a16:creationId xmlns:a16="http://schemas.microsoft.com/office/drawing/2014/main" id="{B2A0C141-A3C0-5758-ABE8-84E29C45C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648"/>
              <a:ext cx="1250" cy="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215" b="1"/>
                <a:t>disconnected</a:t>
              </a:r>
            </a:p>
          </p:txBody>
        </p:sp>
        <p:sp>
          <p:nvSpPr>
            <p:cNvPr id="31752" name="Text Box 7">
              <a:extLst>
                <a:ext uri="{FF2B5EF4-FFF2-40B4-BE49-F238E27FC236}">
                  <a16:creationId xmlns:a16="http://schemas.microsoft.com/office/drawing/2014/main" id="{4E6E13D7-FF0A-1268-D044-59DE9A66C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3648"/>
              <a:ext cx="910" cy="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215" b="1"/>
                <a:t>complete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4">
            <a:extLst>
              <a:ext uri="{FF2B5EF4-FFF2-40B4-BE49-F238E27FC236}">
                <a16:creationId xmlns:a16="http://schemas.microsoft.com/office/drawing/2014/main" id="{BA90F0B1-2F9A-8839-7674-97B14FB3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E5C498-21BA-498F-A0F0-8C4C53DA614F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738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61B9BBD5-7F85-4AC3-8980-B41ACC8D9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Directed Graph – An Example</a:t>
            </a:r>
          </a:p>
        </p:txBody>
      </p:sp>
      <p:grpSp>
        <p:nvGrpSpPr>
          <p:cNvPr id="34819" name="Group 16">
            <a:extLst>
              <a:ext uri="{FF2B5EF4-FFF2-40B4-BE49-F238E27FC236}">
                <a16:creationId xmlns:a16="http://schemas.microsoft.com/office/drawing/2014/main" id="{6F0EE60D-5676-CC86-61C2-BB745AAE1991}"/>
              </a:ext>
            </a:extLst>
          </p:cNvPr>
          <p:cNvGrpSpPr>
            <a:grpSpLocks/>
          </p:cNvGrpSpPr>
          <p:nvPr/>
        </p:nvGrpSpPr>
        <p:grpSpPr bwMode="auto">
          <a:xfrm>
            <a:off x="1541585" y="1509346"/>
            <a:ext cx="5849815" cy="1462454"/>
            <a:chOff x="384" y="720"/>
            <a:chExt cx="3992" cy="998"/>
          </a:xfrm>
        </p:grpSpPr>
        <p:sp>
          <p:nvSpPr>
            <p:cNvPr id="34821" name="Line 4">
              <a:extLst>
                <a:ext uri="{FF2B5EF4-FFF2-40B4-BE49-F238E27FC236}">
                  <a16:creationId xmlns:a16="http://schemas.microsoft.com/office/drawing/2014/main" id="{4FBAF1E5-0F01-470C-029B-6982A652EE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9" y="992"/>
              <a:ext cx="635" cy="45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4822" name="Line 5">
              <a:extLst>
                <a:ext uri="{FF2B5EF4-FFF2-40B4-BE49-F238E27FC236}">
                  <a16:creationId xmlns:a16="http://schemas.microsoft.com/office/drawing/2014/main" id="{48E65966-810C-D754-03A9-29BC7A969F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4" y="901"/>
              <a:ext cx="145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4823" name="Line 6">
              <a:extLst>
                <a:ext uri="{FF2B5EF4-FFF2-40B4-BE49-F238E27FC236}">
                  <a16:creationId xmlns:a16="http://schemas.microsoft.com/office/drawing/2014/main" id="{6D7BF958-2EEE-EF6A-4EDA-B2381F86A3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0" y="1019"/>
              <a:ext cx="590" cy="40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4824" name="Line 7">
              <a:extLst>
                <a:ext uri="{FF2B5EF4-FFF2-40B4-BE49-F238E27FC236}">
                  <a16:creationId xmlns:a16="http://schemas.microsoft.com/office/drawing/2014/main" id="{3283F5A6-98F1-2F95-4FAD-77C1BAFCBD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47" y="1536"/>
              <a:ext cx="1451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4825" name="Line 8">
              <a:extLst>
                <a:ext uri="{FF2B5EF4-FFF2-40B4-BE49-F238E27FC236}">
                  <a16:creationId xmlns:a16="http://schemas.microsoft.com/office/drawing/2014/main" id="{F1B607A3-8D41-BC7A-C9C5-A6D1F19574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1" y="1536"/>
              <a:ext cx="145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4826" name="Line 9">
              <a:extLst>
                <a:ext uri="{FF2B5EF4-FFF2-40B4-BE49-F238E27FC236}">
                  <a16:creationId xmlns:a16="http://schemas.microsoft.com/office/drawing/2014/main" id="{F509F2B1-2E75-F9DD-816C-00FFA92C36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2" y="992"/>
              <a:ext cx="635" cy="42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4827" name="Oval 10">
              <a:extLst>
                <a:ext uri="{FF2B5EF4-FFF2-40B4-BE49-F238E27FC236}">
                  <a16:creationId xmlns:a16="http://schemas.microsoft.com/office/drawing/2014/main" id="{016BFDA4-BAC0-2FB2-18F4-2699848F8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1" y="720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4828" name="Oval 11">
              <a:extLst>
                <a:ext uri="{FF2B5EF4-FFF2-40B4-BE49-F238E27FC236}">
                  <a16:creationId xmlns:a16="http://schemas.microsoft.com/office/drawing/2014/main" id="{0C8F9CA2-6705-26E9-6EB2-58FA543BD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" y="1352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4829" name="Oval 12">
              <a:extLst>
                <a:ext uri="{FF2B5EF4-FFF2-40B4-BE49-F238E27FC236}">
                  <a16:creationId xmlns:a16="http://schemas.microsoft.com/office/drawing/2014/main" id="{FB66E12C-E1F8-05BE-4666-AF6EA0B09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5" y="720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4830" name="Oval 13">
              <a:extLst>
                <a:ext uri="{FF2B5EF4-FFF2-40B4-BE49-F238E27FC236}">
                  <a16:creationId xmlns:a16="http://schemas.microsoft.com/office/drawing/2014/main" id="{26AA783D-F109-4BBB-DDC5-524847884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3" y="1352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34831" name="Oval 14">
              <a:extLst>
                <a:ext uri="{FF2B5EF4-FFF2-40B4-BE49-F238E27FC236}">
                  <a16:creationId xmlns:a16="http://schemas.microsoft.com/office/drawing/2014/main" id="{D5CEFB1E-E7E2-5FBC-E123-54D1A4006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354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4820" name="Text Box 15">
            <a:extLst>
              <a:ext uri="{FF2B5EF4-FFF2-40B4-BE49-F238E27FC236}">
                <a16:creationId xmlns:a16="http://schemas.microsoft.com/office/drawing/2014/main" id="{C3FE2960-945B-568C-177A-794C54512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104" y="3200400"/>
            <a:ext cx="5567806" cy="3216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215" dirty="0"/>
              <a:t>The graph G= (V,E) has 5 vertices and 6 edges: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15" dirty="0"/>
              <a:t>   V = {1,2,3,4,5}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15" dirty="0"/>
              <a:t>   E = { (1,2),(1,4),(2,5),(4,5),(3,1),(4,3)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15" dirty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215" dirty="0"/>
              <a:t>  </a:t>
            </a:r>
            <a:r>
              <a:rPr lang="en-US" altLang="en-US" sz="1846" i="1" dirty="0"/>
              <a:t>Adjacent: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846" dirty="0"/>
              <a:t>2 is adjacent to 1, but 1 is NOT adjacent to 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46" dirty="0"/>
              <a:t>  </a:t>
            </a:r>
            <a:r>
              <a:rPr lang="en-US" altLang="en-US" sz="1846" i="1" dirty="0"/>
              <a:t>Path: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846" dirty="0"/>
              <a:t>1,2,5 ( a directed path),    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46" dirty="0"/>
              <a:t>  </a:t>
            </a:r>
            <a:r>
              <a:rPr lang="en-US" altLang="en-US" sz="1846" i="1" dirty="0"/>
              <a:t>Cycle: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46" dirty="0"/>
              <a:t>       1,4,3,1 (a directed cycle),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FF5E0BF4-5F63-8907-DCCE-D646D361F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0646" y="6915150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FD7948-D0F3-4A9B-B9C4-41BA4EA710C8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738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5D8BF9EC-30AD-744B-F867-6530BB2141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altLang="en-US" dirty="0"/>
              <a:t>Weighted Graph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EAF6EAB-9B1B-5B48-B2DC-8D6FA8D351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3158" y="1524000"/>
            <a:ext cx="8790842" cy="914400"/>
          </a:xfrm>
        </p:spPr>
        <p:txBody>
          <a:bodyPr/>
          <a:lstStyle/>
          <a:p>
            <a:r>
              <a:rPr lang="en-US" altLang="en-US" sz="2400" dirty="0"/>
              <a:t>We can label the edges of a graph with numeric values, the graph is called a </a:t>
            </a:r>
            <a:r>
              <a:rPr lang="en-US" altLang="en-US" sz="2400" b="1" i="1" dirty="0"/>
              <a:t>weighted graph</a:t>
            </a:r>
            <a:r>
              <a:rPr lang="en-US" altLang="en-US" sz="2400" dirty="0"/>
              <a:t>.</a:t>
            </a:r>
          </a:p>
        </p:txBody>
      </p:sp>
      <p:grpSp>
        <p:nvGrpSpPr>
          <p:cNvPr id="35844" name="Group 5">
            <a:extLst>
              <a:ext uri="{FF2B5EF4-FFF2-40B4-BE49-F238E27FC236}">
                <a16:creationId xmlns:a16="http://schemas.microsoft.com/office/drawing/2014/main" id="{D923C696-8ABD-56D4-58A9-B13705731B55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114187"/>
            <a:ext cx="5849815" cy="1462454"/>
            <a:chOff x="816" y="960"/>
            <a:chExt cx="3992" cy="998"/>
          </a:xfrm>
        </p:grpSpPr>
        <p:sp>
          <p:nvSpPr>
            <p:cNvPr id="35871" name="Line 6">
              <a:extLst>
                <a:ext uri="{FF2B5EF4-FFF2-40B4-BE49-F238E27FC236}">
                  <a16:creationId xmlns:a16="http://schemas.microsoft.com/office/drawing/2014/main" id="{362E371A-63EF-BB15-BF82-5634ADFB2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1" y="1232"/>
              <a:ext cx="635" cy="45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72" name="Line 7">
              <a:extLst>
                <a:ext uri="{FF2B5EF4-FFF2-40B4-BE49-F238E27FC236}">
                  <a16:creationId xmlns:a16="http://schemas.microsoft.com/office/drawing/2014/main" id="{EDDC5B4E-2D8F-4029-0EFB-F438444E00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6" y="1141"/>
              <a:ext cx="145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73" name="Line 8">
              <a:extLst>
                <a:ext uri="{FF2B5EF4-FFF2-40B4-BE49-F238E27FC236}">
                  <a16:creationId xmlns:a16="http://schemas.microsoft.com/office/drawing/2014/main" id="{AE292927-EB76-BD27-F9FA-BFE292C557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2" y="1259"/>
              <a:ext cx="590" cy="40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74" name="Line 9">
              <a:extLst>
                <a:ext uri="{FF2B5EF4-FFF2-40B4-BE49-F238E27FC236}">
                  <a16:creationId xmlns:a16="http://schemas.microsoft.com/office/drawing/2014/main" id="{424F7B8F-905A-8745-721F-2C7A2D1E20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79" y="1776"/>
              <a:ext cx="1451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75" name="Line 10">
              <a:extLst>
                <a:ext uri="{FF2B5EF4-FFF2-40B4-BE49-F238E27FC236}">
                  <a16:creationId xmlns:a16="http://schemas.microsoft.com/office/drawing/2014/main" id="{05F9F4FF-DE16-18C2-B50B-DEA6296CAC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93" y="1776"/>
              <a:ext cx="145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76" name="Line 11">
              <a:extLst>
                <a:ext uri="{FF2B5EF4-FFF2-40B4-BE49-F238E27FC236}">
                  <a16:creationId xmlns:a16="http://schemas.microsoft.com/office/drawing/2014/main" id="{62F93F5C-6EE5-2F9A-7DFB-4463909EEB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34" y="1232"/>
              <a:ext cx="635" cy="42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77" name="Oval 12">
              <a:extLst>
                <a:ext uri="{FF2B5EF4-FFF2-40B4-BE49-F238E27FC236}">
                  <a16:creationId xmlns:a16="http://schemas.microsoft.com/office/drawing/2014/main" id="{5AAFE2F2-5DEA-97AF-1CEB-8AAE89A21B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3" y="960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5878" name="Oval 13">
              <a:extLst>
                <a:ext uri="{FF2B5EF4-FFF2-40B4-BE49-F238E27FC236}">
                  <a16:creationId xmlns:a16="http://schemas.microsoft.com/office/drawing/2014/main" id="{E722B2D9-698B-8414-7E0A-E7B236642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0" y="1592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5879" name="Oval 14">
              <a:extLst>
                <a:ext uri="{FF2B5EF4-FFF2-40B4-BE49-F238E27FC236}">
                  <a16:creationId xmlns:a16="http://schemas.microsoft.com/office/drawing/2014/main" id="{BFA5AD2C-AD91-78C5-F245-C77F425D2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7" y="960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5880" name="Oval 15">
              <a:extLst>
                <a:ext uri="{FF2B5EF4-FFF2-40B4-BE49-F238E27FC236}">
                  <a16:creationId xmlns:a16="http://schemas.microsoft.com/office/drawing/2014/main" id="{11809863-5B22-301D-44A8-55191E472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5" y="1592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35881" name="Oval 16">
              <a:extLst>
                <a:ext uri="{FF2B5EF4-FFF2-40B4-BE49-F238E27FC236}">
                  <a16:creationId xmlns:a16="http://schemas.microsoft.com/office/drawing/2014/main" id="{D637CD84-7C83-FA10-8BF8-A4C1853F5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594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5845" name="Group 17">
            <a:extLst>
              <a:ext uri="{FF2B5EF4-FFF2-40B4-BE49-F238E27FC236}">
                <a16:creationId xmlns:a16="http://schemas.microsoft.com/office/drawing/2014/main" id="{1729AB4F-1C4B-A8E7-3C51-57C6580271F5}"/>
              </a:ext>
            </a:extLst>
          </p:cNvPr>
          <p:cNvGrpSpPr>
            <a:grpSpLocks/>
          </p:cNvGrpSpPr>
          <p:nvPr/>
        </p:nvGrpSpPr>
        <p:grpSpPr bwMode="auto">
          <a:xfrm>
            <a:off x="515815" y="5154002"/>
            <a:ext cx="5849815" cy="1462454"/>
            <a:chOff x="384" y="720"/>
            <a:chExt cx="3992" cy="998"/>
          </a:xfrm>
        </p:grpSpPr>
        <p:sp>
          <p:nvSpPr>
            <p:cNvPr id="35860" name="Line 18">
              <a:extLst>
                <a:ext uri="{FF2B5EF4-FFF2-40B4-BE49-F238E27FC236}">
                  <a16:creationId xmlns:a16="http://schemas.microsoft.com/office/drawing/2014/main" id="{AB9E118E-F651-4489-E9B5-1BFD6D09E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9" y="992"/>
              <a:ext cx="635" cy="45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61" name="Line 19">
              <a:extLst>
                <a:ext uri="{FF2B5EF4-FFF2-40B4-BE49-F238E27FC236}">
                  <a16:creationId xmlns:a16="http://schemas.microsoft.com/office/drawing/2014/main" id="{941B07B4-C265-9CD7-F769-C4DAC150C0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4" y="901"/>
              <a:ext cx="145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62" name="Line 20">
              <a:extLst>
                <a:ext uri="{FF2B5EF4-FFF2-40B4-BE49-F238E27FC236}">
                  <a16:creationId xmlns:a16="http://schemas.microsoft.com/office/drawing/2014/main" id="{17364470-5A18-1528-AD5C-66A7F9836F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0" y="1019"/>
              <a:ext cx="590" cy="40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63" name="Line 21">
              <a:extLst>
                <a:ext uri="{FF2B5EF4-FFF2-40B4-BE49-F238E27FC236}">
                  <a16:creationId xmlns:a16="http://schemas.microsoft.com/office/drawing/2014/main" id="{41648AE4-D81A-4B68-82EF-71ABE2EDDC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47" y="1536"/>
              <a:ext cx="1451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64" name="Line 22">
              <a:extLst>
                <a:ext uri="{FF2B5EF4-FFF2-40B4-BE49-F238E27FC236}">
                  <a16:creationId xmlns:a16="http://schemas.microsoft.com/office/drawing/2014/main" id="{C54498A9-F1E3-F3F5-289A-DFC7D3E4FD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1" y="1536"/>
              <a:ext cx="145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65" name="Line 23">
              <a:extLst>
                <a:ext uri="{FF2B5EF4-FFF2-40B4-BE49-F238E27FC236}">
                  <a16:creationId xmlns:a16="http://schemas.microsoft.com/office/drawing/2014/main" id="{2B9756BD-8B81-E1EB-BA37-14C2D25DE8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2" y="992"/>
              <a:ext cx="635" cy="42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/>
            <a:lstStyle/>
            <a:p>
              <a:endParaRPr lang="en-US"/>
            </a:p>
          </p:txBody>
        </p:sp>
        <p:sp>
          <p:nvSpPr>
            <p:cNvPr id="35866" name="Oval 24">
              <a:extLst>
                <a:ext uri="{FF2B5EF4-FFF2-40B4-BE49-F238E27FC236}">
                  <a16:creationId xmlns:a16="http://schemas.microsoft.com/office/drawing/2014/main" id="{F05E476A-63B0-39B7-58C5-06CFC2FDF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1" y="720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5867" name="Oval 25">
              <a:extLst>
                <a:ext uri="{FF2B5EF4-FFF2-40B4-BE49-F238E27FC236}">
                  <a16:creationId xmlns:a16="http://schemas.microsoft.com/office/drawing/2014/main" id="{6C2B63E3-06A4-EF00-2C8B-E1D8CE68B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" y="1352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5868" name="Oval 26">
              <a:extLst>
                <a:ext uri="{FF2B5EF4-FFF2-40B4-BE49-F238E27FC236}">
                  <a16:creationId xmlns:a16="http://schemas.microsoft.com/office/drawing/2014/main" id="{33150811-9A71-C65D-2B44-8BDE3A9C4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5" y="720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5869" name="Oval 27">
              <a:extLst>
                <a:ext uri="{FF2B5EF4-FFF2-40B4-BE49-F238E27FC236}">
                  <a16:creationId xmlns:a16="http://schemas.microsoft.com/office/drawing/2014/main" id="{34EC9723-24B3-EC03-1F0B-39B46834D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3" y="1352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35870" name="Oval 28">
              <a:extLst>
                <a:ext uri="{FF2B5EF4-FFF2-40B4-BE49-F238E27FC236}">
                  <a16:creationId xmlns:a16="http://schemas.microsoft.com/office/drawing/2014/main" id="{CFCF5F17-8E19-58C9-5FA2-33BC617AD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354"/>
              <a:ext cx="363" cy="364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B2B2B2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62">
                  <a:latin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5846" name="Text Box 29">
            <a:extLst>
              <a:ext uri="{FF2B5EF4-FFF2-40B4-BE49-F238E27FC236}">
                <a16:creationId xmlns:a16="http://schemas.microsoft.com/office/drawing/2014/main" id="{782D028C-1CCB-166D-814F-E4FDE1ED5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7633" y="3043848"/>
            <a:ext cx="327334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8</a:t>
            </a:r>
          </a:p>
        </p:txBody>
      </p:sp>
      <p:sp>
        <p:nvSpPr>
          <p:cNvPr id="35847" name="Text Box 30">
            <a:extLst>
              <a:ext uri="{FF2B5EF4-FFF2-40B4-BE49-F238E27FC236}">
                <a16:creationId xmlns:a16="http://schemas.microsoft.com/office/drawing/2014/main" id="{F70BE3A3-C094-DDA7-E977-295860405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079" y="3958248"/>
            <a:ext cx="327334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 dirty="0"/>
              <a:t>7</a:t>
            </a:r>
          </a:p>
        </p:txBody>
      </p:sp>
      <p:sp>
        <p:nvSpPr>
          <p:cNvPr id="35848" name="Text Box 31">
            <a:extLst>
              <a:ext uri="{FF2B5EF4-FFF2-40B4-BE49-F238E27FC236}">
                <a16:creationId xmlns:a16="http://schemas.microsoft.com/office/drawing/2014/main" id="{7412D6A7-2571-3263-D3B7-2158D6CFF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523" y="3503979"/>
            <a:ext cx="470000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10</a:t>
            </a:r>
          </a:p>
        </p:txBody>
      </p:sp>
      <p:sp>
        <p:nvSpPr>
          <p:cNvPr id="35849" name="Text Box 32">
            <a:extLst>
              <a:ext uri="{FF2B5EF4-FFF2-40B4-BE49-F238E27FC236}">
                <a16:creationId xmlns:a16="http://schemas.microsoft.com/office/drawing/2014/main" id="{D9D5C746-1FA8-9BC6-82A2-114B1D892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8973" y="3926010"/>
            <a:ext cx="327334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5</a:t>
            </a:r>
          </a:p>
        </p:txBody>
      </p:sp>
      <p:sp>
        <p:nvSpPr>
          <p:cNvPr id="35850" name="Text Box 33">
            <a:extLst>
              <a:ext uri="{FF2B5EF4-FFF2-40B4-BE49-F238E27FC236}">
                <a16:creationId xmlns:a16="http://schemas.microsoft.com/office/drawing/2014/main" id="{8A35ED0B-F171-304C-32F0-DF5C58292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294" y="3536217"/>
            <a:ext cx="327334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3</a:t>
            </a:r>
          </a:p>
        </p:txBody>
      </p:sp>
      <p:sp>
        <p:nvSpPr>
          <p:cNvPr id="35851" name="Text Box 34">
            <a:extLst>
              <a:ext uri="{FF2B5EF4-FFF2-40B4-BE49-F238E27FC236}">
                <a16:creationId xmlns:a16="http://schemas.microsoft.com/office/drawing/2014/main" id="{8E3B82D3-339C-1F72-4AFE-C1703740A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9873" y="3465879"/>
            <a:ext cx="327334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6</a:t>
            </a:r>
          </a:p>
        </p:txBody>
      </p:sp>
      <p:sp>
        <p:nvSpPr>
          <p:cNvPr id="35852" name="Text Box 35">
            <a:extLst>
              <a:ext uri="{FF2B5EF4-FFF2-40B4-BE49-F238E27FC236}">
                <a16:creationId xmlns:a16="http://schemas.microsoft.com/office/drawing/2014/main" id="{603A4C44-21E7-E3E1-16CD-E82C54076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854" y="5576033"/>
            <a:ext cx="470000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10</a:t>
            </a:r>
          </a:p>
        </p:txBody>
      </p:sp>
      <p:sp>
        <p:nvSpPr>
          <p:cNvPr id="35853" name="Text Box 36">
            <a:extLst>
              <a:ext uri="{FF2B5EF4-FFF2-40B4-BE49-F238E27FC236}">
                <a16:creationId xmlns:a16="http://schemas.microsoft.com/office/drawing/2014/main" id="{EB9A9805-0F6E-8FEE-5297-5A5DDB9CE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592" y="5998064"/>
            <a:ext cx="310662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5</a:t>
            </a:r>
          </a:p>
        </p:txBody>
      </p:sp>
      <p:sp>
        <p:nvSpPr>
          <p:cNvPr id="35854" name="Text Box 37">
            <a:extLst>
              <a:ext uri="{FF2B5EF4-FFF2-40B4-BE49-F238E27FC236}">
                <a16:creationId xmlns:a16="http://schemas.microsoft.com/office/drawing/2014/main" id="{3F95175E-21FF-58AB-E555-D71706C71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9664" y="5083664"/>
            <a:ext cx="327334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8</a:t>
            </a:r>
          </a:p>
        </p:txBody>
      </p:sp>
      <p:sp>
        <p:nvSpPr>
          <p:cNvPr id="35855" name="Text Box 38">
            <a:extLst>
              <a:ext uri="{FF2B5EF4-FFF2-40B4-BE49-F238E27FC236}">
                <a16:creationId xmlns:a16="http://schemas.microsoft.com/office/drawing/2014/main" id="{27902A3F-677B-9D25-8E54-DDC19FC6C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079" y="5998064"/>
            <a:ext cx="327334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7</a:t>
            </a:r>
          </a:p>
        </p:txBody>
      </p:sp>
      <p:sp>
        <p:nvSpPr>
          <p:cNvPr id="35856" name="Text Box 39">
            <a:extLst>
              <a:ext uri="{FF2B5EF4-FFF2-40B4-BE49-F238E27FC236}">
                <a16:creationId xmlns:a16="http://schemas.microsoft.com/office/drawing/2014/main" id="{7D4B1ECE-C6D6-BD90-9EF1-D87EE26D9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8310" y="5576033"/>
            <a:ext cx="327334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3</a:t>
            </a:r>
          </a:p>
        </p:txBody>
      </p:sp>
      <p:sp>
        <p:nvSpPr>
          <p:cNvPr id="35857" name="Text Box 40">
            <a:extLst>
              <a:ext uri="{FF2B5EF4-FFF2-40B4-BE49-F238E27FC236}">
                <a16:creationId xmlns:a16="http://schemas.microsoft.com/office/drawing/2014/main" id="{64162364-8DC7-01C4-E827-C4AD9E868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0156" y="5505694"/>
            <a:ext cx="327334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15"/>
              <a:t>6</a:t>
            </a:r>
          </a:p>
        </p:txBody>
      </p:sp>
      <p:sp>
        <p:nvSpPr>
          <p:cNvPr id="35858" name="Text Box 41">
            <a:extLst>
              <a:ext uri="{FF2B5EF4-FFF2-40B4-BE49-F238E27FC236}">
                <a16:creationId xmlns:a16="http://schemas.microsoft.com/office/drawing/2014/main" id="{E40B906A-BC79-ECB4-3857-08984677D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9508" y="3184525"/>
            <a:ext cx="3658117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15" b="1" i="1"/>
              <a:t>Weighted (Undirected) Graph</a:t>
            </a:r>
          </a:p>
        </p:txBody>
      </p:sp>
      <p:sp>
        <p:nvSpPr>
          <p:cNvPr id="35859" name="Text Box 42">
            <a:extLst>
              <a:ext uri="{FF2B5EF4-FFF2-40B4-BE49-F238E27FC236}">
                <a16:creationId xmlns:a16="http://schemas.microsoft.com/office/drawing/2014/main" id="{F2E13BD2-04FE-AA6C-526A-262924F6A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184" y="5294679"/>
            <a:ext cx="3167598" cy="43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15" b="1" i="1"/>
              <a:t>Weighted Directed Graph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4233E288-A6B3-4DD3-25C1-E74BFF070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A2CFB7-0DE4-4FD7-B985-878BCA212374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738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0E09F658-6B71-21CA-B864-2F0E0C8577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 Implementations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9BBF417-BB71-5FCB-67DB-CB74EB727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The two most common implementations of a graph are:</a:t>
            </a:r>
          </a:p>
          <a:p>
            <a:pPr lvl="1"/>
            <a:r>
              <a:rPr lang="en-US" altLang="en-US" sz="2215" b="1" i="1" dirty="0"/>
              <a:t>Adjacency Matrix</a:t>
            </a:r>
          </a:p>
          <a:p>
            <a:pPr lvl="2"/>
            <a:r>
              <a:rPr lang="en-US" altLang="en-US" sz="2215" dirty="0"/>
              <a:t>A two dimensional array</a:t>
            </a:r>
            <a:endParaRPr lang="en-US" altLang="en-US" sz="2215" b="1" i="1" dirty="0"/>
          </a:p>
          <a:p>
            <a:pPr lvl="1"/>
            <a:r>
              <a:rPr lang="en-US" altLang="en-US" sz="2215" b="1" i="1" dirty="0"/>
              <a:t>Adjacency List</a:t>
            </a:r>
          </a:p>
          <a:p>
            <a:pPr lvl="2"/>
            <a:r>
              <a:rPr lang="en-US" altLang="en-US" sz="2215" dirty="0"/>
              <a:t>For each vertex we keep a list of adjacent vertices</a:t>
            </a:r>
            <a:endParaRPr lang="en-US" altLang="en-US" sz="2215" b="1" i="1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E923BBE4-1DEB-F543-18DD-265795B9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215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17" indent="-263776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5103" indent="-211021">
              <a:spcBef>
                <a:spcPct val="20000"/>
              </a:spcBef>
              <a:buChar char="•"/>
              <a:defRPr sz="1477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7145" indent="-211021">
              <a:spcBef>
                <a:spcPct val="20000"/>
              </a:spcBef>
              <a:buChar char="–"/>
              <a:defRPr sz="1292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9186" indent="-211021">
              <a:spcBef>
                <a:spcPct val="20000"/>
              </a:spcBef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8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ECE5BA-99E3-4BD3-AB10-F2222ED98CCE}" type="slidenum">
              <a:rPr lang="en-US" altLang="en-US" sz="738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738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11732C3-420E-A905-B899-73CBC8A581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altLang="en-US" dirty="0"/>
              <a:t>Adjacency Matrix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B6942F8B-7908-38A8-14B1-49D1FC9BA0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886200"/>
          </a:xfrm>
        </p:spPr>
        <p:txBody>
          <a:bodyPr/>
          <a:lstStyle/>
          <a:p>
            <a:r>
              <a:rPr lang="en-US" altLang="en-US" sz="2000" dirty="0"/>
              <a:t>An </a:t>
            </a:r>
            <a:r>
              <a:rPr lang="en-US" altLang="en-US" sz="2000" b="1" i="1" dirty="0"/>
              <a:t>adjacency matrix</a:t>
            </a:r>
            <a:r>
              <a:rPr lang="en-US" altLang="en-US" sz="2000" dirty="0"/>
              <a:t> for a graph with </a:t>
            </a:r>
            <a:r>
              <a:rPr lang="en-US" altLang="en-US" sz="2000" i="1" dirty="0"/>
              <a:t>n</a:t>
            </a:r>
            <a:r>
              <a:rPr lang="en-US" altLang="en-US" sz="2000" dirty="0"/>
              <a:t> vertices numbered 0,1,...,n-1 is an </a:t>
            </a:r>
            <a:r>
              <a:rPr lang="en-US" altLang="en-US" sz="2000" i="1" dirty="0"/>
              <a:t>n</a:t>
            </a:r>
            <a:r>
              <a:rPr lang="en-US" altLang="en-US" sz="2000" dirty="0"/>
              <a:t> by </a:t>
            </a:r>
            <a:r>
              <a:rPr lang="en-US" altLang="en-US" sz="2000" i="1" dirty="0"/>
              <a:t>n</a:t>
            </a:r>
            <a:r>
              <a:rPr lang="en-US" altLang="en-US" sz="2000" dirty="0"/>
              <a:t> array </a:t>
            </a:r>
            <a:r>
              <a:rPr lang="en-US" altLang="en-US" sz="2000" i="1" dirty="0"/>
              <a:t>matrix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matrix</a:t>
            </a:r>
            <a:r>
              <a:rPr lang="en-US" altLang="en-US" sz="2000" dirty="0"/>
              <a:t>[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][</a:t>
            </a:r>
            <a:r>
              <a:rPr lang="en-US" altLang="en-US" sz="2000" i="1" dirty="0"/>
              <a:t>j</a:t>
            </a:r>
            <a:r>
              <a:rPr lang="en-US" altLang="en-US" sz="2000" dirty="0"/>
              <a:t>] is 1 (true) if there is an edge from vertex 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 to vertex </a:t>
            </a:r>
            <a:r>
              <a:rPr lang="en-US" altLang="en-US" sz="2000" i="1" dirty="0"/>
              <a:t>j</a:t>
            </a:r>
            <a:r>
              <a:rPr lang="en-US" altLang="en-US" sz="2000" dirty="0"/>
              <a:t>, and 0 (false) otherwise.</a:t>
            </a:r>
          </a:p>
          <a:p>
            <a:r>
              <a:rPr lang="en-US" altLang="en-US" sz="2000" dirty="0"/>
              <a:t>When the graph is </a:t>
            </a:r>
            <a:r>
              <a:rPr lang="en-US" altLang="en-US" sz="2000" i="1" dirty="0"/>
              <a:t>weighted</a:t>
            </a:r>
            <a:r>
              <a:rPr lang="en-US" altLang="en-US" sz="2000" dirty="0"/>
              <a:t>, we can let </a:t>
            </a:r>
            <a:r>
              <a:rPr lang="en-US" altLang="en-US" sz="2000" i="1" dirty="0"/>
              <a:t>matrix</a:t>
            </a:r>
            <a:r>
              <a:rPr lang="en-US" altLang="en-US" sz="2000" dirty="0"/>
              <a:t>[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][</a:t>
            </a:r>
            <a:r>
              <a:rPr lang="en-US" altLang="en-US" sz="2000" i="1" dirty="0"/>
              <a:t>j</a:t>
            </a:r>
            <a:r>
              <a:rPr lang="en-US" altLang="en-US" sz="2000" dirty="0"/>
              <a:t>] be the weight that labels the edge from vertex 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 to vertex </a:t>
            </a:r>
            <a:r>
              <a:rPr lang="en-US" altLang="en-US" sz="2000" i="1" dirty="0"/>
              <a:t>j</a:t>
            </a:r>
            <a:r>
              <a:rPr lang="en-US" altLang="en-US" sz="2000" dirty="0"/>
              <a:t>, instead of simply 1, and let </a:t>
            </a:r>
            <a:r>
              <a:rPr lang="en-US" altLang="en-US" sz="2000" i="1" dirty="0"/>
              <a:t>matrix</a:t>
            </a:r>
            <a:r>
              <a:rPr lang="en-US" altLang="en-US" sz="2000" dirty="0"/>
              <a:t>[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][</a:t>
            </a:r>
            <a:r>
              <a:rPr lang="en-US" altLang="en-US" sz="2000" i="1" dirty="0"/>
              <a:t>j</a:t>
            </a:r>
            <a:r>
              <a:rPr lang="en-US" altLang="en-US" sz="2000" dirty="0"/>
              <a:t>] equal to </a:t>
            </a:r>
            <a:r>
              <a:rPr lang="en-US" altLang="en-US" sz="2000" dirty="0">
                <a:sym typeface="Symbol" panose="05050102010706020507" pitchFamily="18" charset="2"/>
              </a:rPr>
              <a:t> </a:t>
            </a:r>
            <a:r>
              <a:rPr lang="en-US" altLang="en-US" sz="2000" dirty="0"/>
              <a:t>instead of 0 when there is no edge from vertex 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 to vertex </a:t>
            </a:r>
            <a:r>
              <a:rPr lang="en-US" altLang="en-US" sz="2000" i="1" dirty="0"/>
              <a:t>j</a:t>
            </a:r>
            <a:r>
              <a:rPr lang="en-US" altLang="en-US" sz="2000" dirty="0"/>
              <a:t>.</a:t>
            </a:r>
          </a:p>
          <a:p>
            <a:r>
              <a:rPr lang="en-US" altLang="en-US" sz="2000" dirty="0"/>
              <a:t>Adjacency matrix for an undirected graph is symmetrical.</a:t>
            </a:r>
          </a:p>
          <a:p>
            <a:pPr lvl="1"/>
            <a:r>
              <a:rPr lang="en-US" altLang="en-US" sz="2000" dirty="0"/>
              <a:t>i.e. </a:t>
            </a:r>
            <a:r>
              <a:rPr lang="en-US" altLang="en-US" sz="2000" i="1" dirty="0"/>
              <a:t>matrix</a:t>
            </a:r>
            <a:r>
              <a:rPr lang="en-US" altLang="en-US" sz="2000" dirty="0"/>
              <a:t>[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][</a:t>
            </a:r>
            <a:r>
              <a:rPr lang="en-US" altLang="en-US" sz="2000" i="1" dirty="0"/>
              <a:t>j</a:t>
            </a:r>
            <a:r>
              <a:rPr lang="en-US" altLang="en-US" sz="2000" dirty="0"/>
              <a:t>] is equal to </a:t>
            </a:r>
            <a:r>
              <a:rPr lang="en-US" altLang="en-US" sz="2000" i="1" dirty="0"/>
              <a:t>matrix</a:t>
            </a:r>
            <a:r>
              <a:rPr lang="en-US" altLang="en-US" sz="2000" dirty="0"/>
              <a:t>[</a:t>
            </a:r>
            <a:r>
              <a:rPr lang="en-US" altLang="en-US" sz="2000" i="1" dirty="0"/>
              <a:t>j</a:t>
            </a:r>
            <a:r>
              <a:rPr lang="en-US" altLang="en-US" sz="2000" dirty="0"/>
              <a:t>][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]</a:t>
            </a:r>
          </a:p>
          <a:p>
            <a:r>
              <a:rPr lang="en-US" altLang="en-US" sz="2000" dirty="0"/>
              <a:t>Space requirement O(|V|</a:t>
            </a:r>
            <a:r>
              <a:rPr lang="en-US" altLang="en-US" sz="2000" baseline="30000" dirty="0"/>
              <a:t>2</a:t>
            </a:r>
            <a:r>
              <a:rPr lang="en-US" altLang="en-US" sz="2000" dirty="0"/>
              <a:t>)</a:t>
            </a:r>
          </a:p>
          <a:p>
            <a:r>
              <a:rPr lang="en-US" altLang="en-US" sz="2000" dirty="0"/>
              <a:t>Acceptable if the graph is dense.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sce824-lecture3 (1)" id="{AF9327B6-CF3E-6F4C-A2B0-7FEF8BD0A690}" vid="{644D94DE-3798-774F-A090-5AD2B12CE15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14621</TotalTime>
  <Words>1342</Words>
  <Application>Microsoft Office PowerPoint</Application>
  <PresentationFormat>On-screen Show (4:3)</PresentationFormat>
  <Paragraphs>178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Courier New</vt:lpstr>
      <vt:lpstr>Symbol</vt:lpstr>
      <vt:lpstr>Times New Roman</vt:lpstr>
      <vt:lpstr>Wingdings</vt:lpstr>
      <vt:lpstr>Pixel</vt:lpstr>
      <vt:lpstr>Bitmap Image</vt:lpstr>
      <vt:lpstr>PowerPoint Presentation</vt:lpstr>
      <vt:lpstr>GRAPH – Definitions </vt:lpstr>
      <vt:lpstr>Graph – Definitions</vt:lpstr>
      <vt:lpstr>Graph – An Example</vt:lpstr>
      <vt:lpstr>Graph -- Definitions</vt:lpstr>
      <vt:lpstr>Directed Graph – An Example</vt:lpstr>
      <vt:lpstr>Weighted Graph</vt:lpstr>
      <vt:lpstr>Graph Implementations</vt:lpstr>
      <vt:lpstr>Adjacency Matrix</vt:lpstr>
      <vt:lpstr>Adjacency Matrix – Example1</vt:lpstr>
      <vt:lpstr>Adjacency Matrix – Example2</vt:lpstr>
      <vt:lpstr>Adjacency List</vt:lpstr>
      <vt:lpstr>Adjacency List – Example1</vt:lpstr>
      <vt:lpstr>Adjacency List – Example2</vt:lpstr>
      <vt:lpstr>Graph Traversals</vt:lpstr>
      <vt:lpstr>Depth-First Search</vt:lpstr>
      <vt:lpstr>Depth-First Search – Example </vt:lpstr>
      <vt:lpstr>Recursive Depth-First Search Algorithm</vt:lpstr>
      <vt:lpstr>Breadth-First Search</vt:lpstr>
      <vt:lpstr>Breadth-First Search–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ALSUWAT, EMAD</dc:creator>
  <cp:lastModifiedBy>Emad Alsuwat</cp:lastModifiedBy>
  <cp:revision>88</cp:revision>
  <cp:lastPrinted>2022-02-20T14:00:32Z</cp:lastPrinted>
  <dcterms:created xsi:type="dcterms:W3CDTF">2020-02-13T19:25:53Z</dcterms:created>
  <dcterms:modified xsi:type="dcterms:W3CDTF">2026-01-17T19:10:50Z</dcterms:modified>
</cp:coreProperties>
</file>