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57" r:id="rId5"/>
    <p:sldId id="261" r:id="rId6"/>
    <p:sldId id="262" r:id="rId7"/>
    <p:sldId id="263" r:id="rId8"/>
    <p:sldId id="264" r:id="rId9"/>
    <p:sldId id="265" r:id="rId10"/>
    <p:sldId id="266" r:id="rId11"/>
    <p:sldId id="267" r:id="rId12"/>
    <p:sldId id="268" r:id="rId13"/>
    <p:sldId id="270" r:id="rId14"/>
    <p:sldId id="273" r:id="rId15"/>
    <p:sldId id="274" r:id="rId16"/>
    <p:sldId id="275" r:id="rId17"/>
    <p:sldId id="277" r:id="rId18"/>
    <p:sldId id="269" r:id="rId19"/>
    <p:sldId id="280" r:id="rId20"/>
    <p:sldId id="276" r:id="rId21"/>
    <p:sldId id="278" r:id="rId22"/>
    <p:sldId id="279" r:id="rId23"/>
    <p:sldId id="271" r:id="rId24"/>
    <p:sldId id="282" r:id="rId25"/>
    <p:sldId id="281"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64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731EF8E-BA19-4EC1-989F-D1CD5986A296}" type="datetimeFigureOut">
              <a:rPr lang="en-CA" smtClean="0"/>
              <a:t>2020-08-26</a:t>
            </a:fld>
            <a:endParaRPr lang="en-CA"/>
          </a:p>
        </p:txBody>
      </p:sp>
      <p:sp>
        <p:nvSpPr>
          <p:cNvPr id="5" name="Footer Placeholder 4"/>
          <p:cNvSpPr>
            <a:spLocks noGrp="1"/>
          </p:cNvSpPr>
          <p:nvPr>
            <p:ph type="ftr" sz="quarter" idx="11"/>
          </p:nvPr>
        </p:nvSpPr>
        <p:spPr/>
        <p:txBody>
          <a:bodyPr/>
          <a:lstStyle/>
          <a:p>
            <a:endParaRPr lang="en-CA"/>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1644792-0D52-4D65-ADFE-AFCAE11D61E4}" type="slidenum">
              <a:rPr lang="en-CA" smtClean="0"/>
              <a:t>‹#›</a:t>
            </a:fld>
            <a:endParaRPr lang="en-CA"/>
          </a:p>
        </p:txBody>
      </p:sp>
    </p:spTree>
    <p:extLst>
      <p:ext uri="{BB962C8B-B14F-4D97-AF65-F5344CB8AC3E}">
        <p14:creationId xmlns:p14="http://schemas.microsoft.com/office/powerpoint/2010/main" val="2813697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731EF8E-BA19-4EC1-989F-D1CD5986A296}" type="datetimeFigureOut">
              <a:rPr lang="en-CA" smtClean="0"/>
              <a:t>2020-08-26</a:t>
            </a:fld>
            <a:endParaRPr lang="en-CA"/>
          </a:p>
        </p:txBody>
      </p:sp>
      <p:sp>
        <p:nvSpPr>
          <p:cNvPr id="5" name="Footer Placeholder 4"/>
          <p:cNvSpPr>
            <a:spLocks noGrp="1"/>
          </p:cNvSpPr>
          <p:nvPr>
            <p:ph type="ftr" sz="quarter" idx="11"/>
          </p:nvPr>
        </p:nvSpPr>
        <p:spPr/>
        <p:txBody>
          <a:bodyPr/>
          <a:lstStyle/>
          <a:p>
            <a:endParaRPr lang="en-C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1644792-0D52-4D65-ADFE-AFCAE11D61E4}" type="slidenum">
              <a:rPr lang="en-CA" smtClean="0"/>
              <a:t>‹#›</a:t>
            </a:fld>
            <a:endParaRPr lang="en-CA"/>
          </a:p>
        </p:txBody>
      </p:sp>
    </p:spTree>
    <p:extLst>
      <p:ext uri="{BB962C8B-B14F-4D97-AF65-F5344CB8AC3E}">
        <p14:creationId xmlns:p14="http://schemas.microsoft.com/office/powerpoint/2010/main" val="3023562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731EF8E-BA19-4EC1-989F-D1CD5986A296}" type="datetimeFigureOut">
              <a:rPr lang="en-CA" smtClean="0"/>
              <a:t>2020-08-26</a:t>
            </a:fld>
            <a:endParaRPr lang="en-CA"/>
          </a:p>
        </p:txBody>
      </p:sp>
      <p:sp>
        <p:nvSpPr>
          <p:cNvPr id="5" name="Footer Placeholder 4"/>
          <p:cNvSpPr>
            <a:spLocks noGrp="1"/>
          </p:cNvSpPr>
          <p:nvPr>
            <p:ph type="ftr" sz="quarter" idx="11"/>
          </p:nvPr>
        </p:nvSpPr>
        <p:spPr/>
        <p:txBody>
          <a:bodyPr/>
          <a:lstStyle/>
          <a:p>
            <a:endParaRPr lang="en-CA"/>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1644792-0D52-4D65-ADFE-AFCAE11D61E4}" type="slidenum">
              <a:rPr lang="en-CA" smtClean="0"/>
              <a:t>‹#›</a:t>
            </a:fld>
            <a:endParaRPr lang="en-CA"/>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77426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6731EF8E-BA19-4EC1-989F-D1CD5986A296}" type="datetimeFigureOut">
              <a:rPr lang="en-CA" smtClean="0"/>
              <a:t>2020-08-26</a:t>
            </a:fld>
            <a:endParaRPr lang="en-CA"/>
          </a:p>
        </p:txBody>
      </p:sp>
      <p:sp>
        <p:nvSpPr>
          <p:cNvPr id="6" name="Footer Placeholder 5"/>
          <p:cNvSpPr>
            <a:spLocks noGrp="1"/>
          </p:cNvSpPr>
          <p:nvPr>
            <p:ph type="ftr" sz="quarter" idx="11"/>
          </p:nvPr>
        </p:nvSpPr>
        <p:spPr/>
        <p:txBody>
          <a:bodyPr/>
          <a:lstStyle/>
          <a:p>
            <a:endParaRPr lang="en-C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644792-0D52-4D65-ADFE-AFCAE11D61E4}" type="slidenum">
              <a:rPr lang="en-CA" smtClean="0"/>
              <a:t>‹#›</a:t>
            </a:fld>
            <a:endParaRPr lang="en-CA"/>
          </a:p>
        </p:txBody>
      </p:sp>
    </p:spTree>
    <p:extLst>
      <p:ext uri="{BB962C8B-B14F-4D97-AF65-F5344CB8AC3E}">
        <p14:creationId xmlns:p14="http://schemas.microsoft.com/office/powerpoint/2010/main" val="30913921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6731EF8E-BA19-4EC1-989F-D1CD5986A296}" type="datetimeFigureOut">
              <a:rPr lang="en-CA" smtClean="0"/>
              <a:t>2020-08-26</a:t>
            </a:fld>
            <a:endParaRPr lang="en-CA"/>
          </a:p>
        </p:txBody>
      </p:sp>
      <p:sp>
        <p:nvSpPr>
          <p:cNvPr id="6" name="Footer Placeholder 5"/>
          <p:cNvSpPr>
            <a:spLocks noGrp="1"/>
          </p:cNvSpPr>
          <p:nvPr>
            <p:ph type="ftr" sz="quarter" idx="11"/>
          </p:nvPr>
        </p:nvSpPr>
        <p:spPr/>
        <p:txBody>
          <a:bodyPr/>
          <a:lstStyle/>
          <a:p>
            <a:endParaRPr lang="en-CA"/>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644792-0D52-4D65-ADFE-AFCAE11D61E4}" type="slidenum">
              <a:rPr lang="en-CA" smtClean="0"/>
              <a:t>‹#›</a:t>
            </a:fld>
            <a:endParaRPr lang="en-CA"/>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399510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6731EF8E-BA19-4EC1-989F-D1CD5986A296}" type="datetimeFigureOut">
              <a:rPr lang="en-CA" smtClean="0"/>
              <a:t>2020-08-26</a:t>
            </a:fld>
            <a:endParaRPr lang="en-CA"/>
          </a:p>
        </p:txBody>
      </p:sp>
      <p:sp>
        <p:nvSpPr>
          <p:cNvPr id="6" name="Footer Placeholder 5"/>
          <p:cNvSpPr>
            <a:spLocks noGrp="1"/>
          </p:cNvSpPr>
          <p:nvPr>
            <p:ph type="ftr" sz="quarter" idx="11"/>
          </p:nvPr>
        </p:nvSpPr>
        <p:spPr/>
        <p:txBody>
          <a:bodyPr/>
          <a:lstStyle/>
          <a:p>
            <a:endParaRPr lang="en-C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644792-0D52-4D65-ADFE-AFCAE11D61E4}" type="slidenum">
              <a:rPr lang="en-CA" smtClean="0"/>
              <a:t>‹#›</a:t>
            </a:fld>
            <a:endParaRPr lang="en-CA"/>
          </a:p>
        </p:txBody>
      </p:sp>
    </p:spTree>
    <p:extLst>
      <p:ext uri="{BB962C8B-B14F-4D97-AF65-F5344CB8AC3E}">
        <p14:creationId xmlns:p14="http://schemas.microsoft.com/office/powerpoint/2010/main" val="16990949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31EF8E-BA19-4EC1-989F-D1CD5986A296}" type="datetimeFigureOut">
              <a:rPr lang="en-CA" smtClean="0"/>
              <a:t>2020-08-26</a:t>
            </a:fld>
            <a:endParaRPr lang="en-CA"/>
          </a:p>
        </p:txBody>
      </p:sp>
      <p:sp>
        <p:nvSpPr>
          <p:cNvPr id="5" name="Footer Placeholder 4"/>
          <p:cNvSpPr>
            <a:spLocks noGrp="1"/>
          </p:cNvSpPr>
          <p:nvPr>
            <p:ph type="ftr" sz="quarter" idx="11"/>
          </p:nvPr>
        </p:nvSpPr>
        <p:spPr/>
        <p:txBody>
          <a:bodyPr/>
          <a:lstStyle/>
          <a:p>
            <a:endParaRPr lang="en-C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644792-0D52-4D65-ADFE-AFCAE11D61E4}" type="slidenum">
              <a:rPr lang="en-CA" smtClean="0"/>
              <a:t>‹#›</a:t>
            </a:fld>
            <a:endParaRPr lang="en-CA"/>
          </a:p>
        </p:txBody>
      </p:sp>
    </p:spTree>
    <p:extLst>
      <p:ext uri="{BB962C8B-B14F-4D97-AF65-F5344CB8AC3E}">
        <p14:creationId xmlns:p14="http://schemas.microsoft.com/office/powerpoint/2010/main" val="127816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31EF8E-BA19-4EC1-989F-D1CD5986A296}" type="datetimeFigureOut">
              <a:rPr lang="en-CA" smtClean="0"/>
              <a:t>2020-08-26</a:t>
            </a:fld>
            <a:endParaRPr lang="en-CA"/>
          </a:p>
        </p:txBody>
      </p:sp>
      <p:sp>
        <p:nvSpPr>
          <p:cNvPr id="5" name="Footer Placeholder 4"/>
          <p:cNvSpPr>
            <a:spLocks noGrp="1"/>
          </p:cNvSpPr>
          <p:nvPr>
            <p:ph type="ftr" sz="quarter" idx="11"/>
          </p:nvPr>
        </p:nvSpPr>
        <p:spPr/>
        <p:txBody>
          <a:bodyPr/>
          <a:lstStyle/>
          <a:p>
            <a:endParaRPr lang="en-C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644792-0D52-4D65-ADFE-AFCAE11D61E4}" type="slidenum">
              <a:rPr lang="en-CA" smtClean="0"/>
              <a:t>‹#›</a:t>
            </a:fld>
            <a:endParaRPr lang="en-CA"/>
          </a:p>
        </p:txBody>
      </p:sp>
    </p:spTree>
    <p:extLst>
      <p:ext uri="{BB962C8B-B14F-4D97-AF65-F5344CB8AC3E}">
        <p14:creationId xmlns:p14="http://schemas.microsoft.com/office/powerpoint/2010/main" val="18602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31EF8E-BA19-4EC1-989F-D1CD5986A296}" type="datetimeFigureOut">
              <a:rPr lang="en-CA" smtClean="0"/>
              <a:t>2020-08-26</a:t>
            </a:fld>
            <a:endParaRPr lang="en-CA"/>
          </a:p>
        </p:txBody>
      </p:sp>
      <p:sp>
        <p:nvSpPr>
          <p:cNvPr id="5" name="Footer Placeholder 4"/>
          <p:cNvSpPr>
            <a:spLocks noGrp="1"/>
          </p:cNvSpPr>
          <p:nvPr>
            <p:ph type="ftr" sz="quarter" idx="11"/>
          </p:nvPr>
        </p:nvSpPr>
        <p:spPr/>
        <p:txBody>
          <a:bodyPr/>
          <a:lstStyle/>
          <a:p>
            <a:endParaRPr lang="en-C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644792-0D52-4D65-ADFE-AFCAE11D61E4}" type="slidenum">
              <a:rPr lang="en-CA" smtClean="0"/>
              <a:t>‹#›</a:t>
            </a:fld>
            <a:endParaRPr lang="en-CA"/>
          </a:p>
        </p:txBody>
      </p:sp>
    </p:spTree>
    <p:extLst>
      <p:ext uri="{BB962C8B-B14F-4D97-AF65-F5344CB8AC3E}">
        <p14:creationId xmlns:p14="http://schemas.microsoft.com/office/powerpoint/2010/main" val="1483018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731EF8E-BA19-4EC1-989F-D1CD5986A296}" type="datetimeFigureOut">
              <a:rPr lang="en-CA" smtClean="0"/>
              <a:t>2020-08-26</a:t>
            </a:fld>
            <a:endParaRPr lang="en-CA"/>
          </a:p>
        </p:txBody>
      </p:sp>
      <p:sp>
        <p:nvSpPr>
          <p:cNvPr id="5" name="Footer Placeholder 4"/>
          <p:cNvSpPr>
            <a:spLocks noGrp="1"/>
          </p:cNvSpPr>
          <p:nvPr>
            <p:ph type="ftr" sz="quarter" idx="11"/>
          </p:nvPr>
        </p:nvSpPr>
        <p:spPr/>
        <p:txBody>
          <a:bodyPr/>
          <a:lstStyle/>
          <a:p>
            <a:endParaRPr lang="en-C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1644792-0D52-4D65-ADFE-AFCAE11D61E4}" type="slidenum">
              <a:rPr lang="en-CA" smtClean="0"/>
              <a:t>‹#›</a:t>
            </a:fld>
            <a:endParaRPr lang="en-CA"/>
          </a:p>
        </p:txBody>
      </p:sp>
    </p:spTree>
    <p:extLst>
      <p:ext uri="{BB962C8B-B14F-4D97-AF65-F5344CB8AC3E}">
        <p14:creationId xmlns:p14="http://schemas.microsoft.com/office/powerpoint/2010/main" val="3135520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731EF8E-BA19-4EC1-989F-D1CD5986A296}" type="datetimeFigureOut">
              <a:rPr lang="en-CA" smtClean="0"/>
              <a:t>2020-08-26</a:t>
            </a:fld>
            <a:endParaRPr lang="en-CA"/>
          </a:p>
        </p:txBody>
      </p:sp>
      <p:sp>
        <p:nvSpPr>
          <p:cNvPr id="6" name="Footer Placeholder 5"/>
          <p:cNvSpPr>
            <a:spLocks noGrp="1"/>
          </p:cNvSpPr>
          <p:nvPr>
            <p:ph type="ftr" sz="quarter" idx="11"/>
          </p:nvPr>
        </p:nvSpPr>
        <p:spPr/>
        <p:txBody>
          <a:bodyPr/>
          <a:lstStyle/>
          <a:p>
            <a:endParaRPr lang="en-CA"/>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1644792-0D52-4D65-ADFE-AFCAE11D61E4}" type="slidenum">
              <a:rPr lang="en-CA" smtClean="0"/>
              <a:t>‹#›</a:t>
            </a:fld>
            <a:endParaRPr lang="en-CA"/>
          </a:p>
        </p:txBody>
      </p:sp>
    </p:spTree>
    <p:extLst>
      <p:ext uri="{BB962C8B-B14F-4D97-AF65-F5344CB8AC3E}">
        <p14:creationId xmlns:p14="http://schemas.microsoft.com/office/powerpoint/2010/main" val="3655944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731EF8E-BA19-4EC1-989F-D1CD5986A296}" type="datetimeFigureOut">
              <a:rPr lang="en-CA" smtClean="0"/>
              <a:t>2020-08-26</a:t>
            </a:fld>
            <a:endParaRPr lang="en-CA"/>
          </a:p>
        </p:txBody>
      </p:sp>
      <p:sp>
        <p:nvSpPr>
          <p:cNvPr id="8" name="Footer Placeholder 7"/>
          <p:cNvSpPr>
            <a:spLocks noGrp="1"/>
          </p:cNvSpPr>
          <p:nvPr>
            <p:ph type="ftr" sz="quarter" idx="11"/>
          </p:nvPr>
        </p:nvSpPr>
        <p:spPr/>
        <p:txBody>
          <a:bodyPr/>
          <a:lstStyle/>
          <a:p>
            <a:endParaRPr lang="en-C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1644792-0D52-4D65-ADFE-AFCAE11D61E4}" type="slidenum">
              <a:rPr lang="en-CA" smtClean="0"/>
              <a:t>‹#›</a:t>
            </a:fld>
            <a:endParaRPr lang="en-CA"/>
          </a:p>
        </p:txBody>
      </p:sp>
    </p:spTree>
    <p:extLst>
      <p:ext uri="{BB962C8B-B14F-4D97-AF65-F5344CB8AC3E}">
        <p14:creationId xmlns:p14="http://schemas.microsoft.com/office/powerpoint/2010/main" val="1375377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31EF8E-BA19-4EC1-989F-D1CD5986A296}" type="datetimeFigureOut">
              <a:rPr lang="en-CA" smtClean="0"/>
              <a:t>2020-08-26</a:t>
            </a:fld>
            <a:endParaRPr lang="en-CA"/>
          </a:p>
        </p:txBody>
      </p:sp>
      <p:sp>
        <p:nvSpPr>
          <p:cNvPr id="4" name="Footer Placeholder 3"/>
          <p:cNvSpPr>
            <a:spLocks noGrp="1"/>
          </p:cNvSpPr>
          <p:nvPr>
            <p:ph type="ftr" sz="quarter" idx="11"/>
          </p:nvPr>
        </p:nvSpPr>
        <p:spPr/>
        <p:txBody>
          <a:bodyPr/>
          <a:lstStyle/>
          <a:p>
            <a:endParaRPr lang="en-CA"/>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1644792-0D52-4D65-ADFE-AFCAE11D61E4}" type="slidenum">
              <a:rPr lang="en-CA" smtClean="0"/>
              <a:t>‹#›</a:t>
            </a:fld>
            <a:endParaRPr lang="en-CA"/>
          </a:p>
        </p:txBody>
      </p:sp>
    </p:spTree>
    <p:extLst>
      <p:ext uri="{BB962C8B-B14F-4D97-AF65-F5344CB8AC3E}">
        <p14:creationId xmlns:p14="http://schemas.microsoft.com/office/powerpoint/2010/main" val="3398820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31EF8E-BA19-4EC1-989F-D1CD5986A296}" type="datetimeFigureOut">
              <a:rPr lang="en-CA" smtClean="0"/>
              <a:t>2020-08-26</a:t>
            </a:fld>
            <a:endParaRPr lang="en-CA"/>
          </a:p>
        </p:txBody>
      </p:sp>
      <p:sp>
        <p:nvSpPr>
          <p:cNvPr id="3" name="Footer Placeholder 2"/>
          <p:cNvSpPr>
            <a:spLocks noGrp="1"/>
          </p:cNvSpPr>
          <p:nvPr>
            <p:ph type="ftr" sz="quarter" idx="11"/>
          </p:nvPr>
        </p:nvSpPr>
        <p:spPr/>
        <p:txBody>
          <a:bodyPr/>
          <a:lstStyle/>
          <a:p>
            <a:endParaRPr lang="en-CA"/>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1644792-0D52-4D65-ADFE-AFCAE11D61E4}" type="slidenum">
              <a:rPr lang="en-CA" smtClean="0"/>
              <a:t>‹#›</a:t>
            </a:fld>
            <a:endParaRPr lang="en-CA"/>
          </a:p>
        </p:txBody>
      </p:sp>
    </p:spTree>
    <p:extLst>
      <p:ext uri="{BB962C8B-B14F-4D97-AF65-F5344CB8AC3E}">
        <p14:creationId xmlns:p14="http://schemas.microsoft.com/office/powerpoint/2010/main" val="2365796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731EF8E-BA19-4EC1-989F-D1CD5986A296}" type="datetimeFigureOut">
              <a:rPr lang="en-CA" smtClean="0"/>
              <a:t>2020-08-26</a:t>
            </a:fld>
            <a:endParaRPr lang="en-CA"/>
          </a:p>
        </p:txBody>
      </p:sp>
      <p:sp>
        <p:nvSpPr>
          <p:cNvPr id="6" name="Footer Placeholder 5"/>
          <p:cNvSpPr>
            <a:spLocks noGrp="1"/>
          </p:cNvSpPr>
          <p:nvPr>
            <p:ph type="ftr" sz="quarter" idx="11"/>
          </p:nvPr>
        </p:nvSpPr>
        <p:spPr/>
        <p:txBody>
          <a:bodyPr/>
          <a:lstStyle/>
          <a:p>
            <a:endParaRPr lang="en-CA"/>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1644792-0D52-4D65-ADFE-AFCAE11D61E4}" type="slidenum">
              <a:rPr lang="en-CA" smtClean="0"/>
              <a:t>‹#›</a:t>
            </a:fld>
            <a:endParaRPr lang="en-CA"/>
          </a:p>
        </p:txBody>
      </p:sp>
    </p:spTree>
    <p:extLst>
      <p:ext uri="{BB962C8B-B14F-4D97-AF65-F5344CB8AC3E}">
        <p14:creationId xmlns:p14="http://schemas.microsoft.com/office/powerpoint/2010/main" val="3377253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731EF8E-BA19-4EC1-989F-D1CD5986A296}" type="datetimeFigureOut">
              <a:rPr lang="en-CA" smtClean="0"/>
              <a:t>2020-08-26</a:t>
            </a:fld>
            <a:endParaRPr lang="en-CA"/>
          </a:p>
        </p:txBody>
      </p:sp>
      <p:sp>
        <p:nvSpPr>
          <p:cNvPr id="6" name="Footer Placeholder 5"/>
          <p:cNvSpPr>
            <a:spLocks noGrp="1"/>
          </p:cNvSpPr>
          <p:nvPr>
            <p:ph type="ftr" sz="quarter" idx="11"/>
          </p:nvPr>
        </p:nvSpPr>
        <p:spPr/>
        <p:txBody>
          <a:bodyPr/>
          <a:lstStyle/>
          <a:p>
            <a:endParaRPr lang="en-C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644792-0D52-4D65-ADFE-AFCAE11D61E4}" type="slidenum">
              <a:rPr lang="en-CA" smtClean="0"/>
              <a:t>‹#›</a:t>
            </a:fld>
            <a:endParaRPr lang="en-CA"/>
          </a:p>
        </p:txBody>
      </p:sp>
    </p:spTree>
    <p:extLst>
      <p:ext uri="{BB962C8B-B14F-4D97-AF65-F5344CB8AC3E}">
        <p14:creationId xmlns:p14="http://schemas.microsoft.com/office/powerpoint/2010/main" val="744409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731EF8E-BA19-4EC1-989F-D1CD5986A296}" type="datetimeFigureOut">
              <a:rPr lang="en-CA" smtClean="0"/>
              <a:t>2020-08-26</a:t>
            </a:fld>
            <a:endParaRPr lang="en-CA"/>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CA"/>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1644792-0D52-4D65-ADFE-AFCAE11D61E4}" type="slidenum">
              <a:rPr lang="en-CA" smtClean="0"/>
              <a:t>‹#›</a:t>
            </a:fld>
            <a:endParaRPr lang="en-CA"/>
          </a:p>
        </p:txBody>
      </p:sp>
    </p:spTree>
    <p:extLst>
      <p:ext uri="{BB962C8B-B14F-4D97-AF65-F5344CB8AC3E}">
        <p14:creationId xmlns:p14="http://schemas.microsoft.com/office/powerpoint/2010/main" val="5901384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C02-EFA9-4A06-8989-7686D216F29A}"/>
              </a:ext>
            </a:extLst>
          </p:cNvPr>
          <p:cNvSpPr>
            <a:spLocks noGrp="1"/>
          </p:cNvSpPr>
          <p:nvPr>
            <p:ph type="ctrTitle"/>
          </p:nvPr>
        </p:nvSpPr>
        <p:spPr/>
        <p:txBody>
          <a:bodyPr/>
          <a:lstStyle/>
          <a:p>
            <a:r>
              <a:rPr lang="en-GB" b="1" dirty="0"/>
              <a:t>Decision Structures</a:t>
            </a:r>
            <a:br>
              <a:rPr lang="en-CA"/>
            </a:br>
            <a:endParaRPr lang="en-CA"/>
          </a:p>
        </p:txBody>
      </p:sp>
      <p:sp>
        <p:nvSpPr>
          <p:cNvPr id="3" name="Subtitle 2">
            <a:extLst>
              <a:ext uri="{FF2B5EF4-FFF2-40B4-BE49-F238E27FC236}">
                <a16:creationId xmlns:a16="http://schemas.microsoft.com/office/drawing/2014/main" id="{FBA359DC-219A-44F2-9492-57CDF7CF4E45}"/>
              </a:ext>
            </a:extLst>
          </p:cNvPr>
          <p:cNvSpPr>
            <a:spLocks noGrp="1"/>
          </p:cNvSpPr>
          <p:nvPr>
            <p:ph type="subTitle" idx="1"/>
          </p:nvPr>
        </p:nvSpPr>
        <p:spPr/>
        <p:txBody>
          <a:bodyPr/>
          <a:lstStyle/>
          <a:p>
            <a:endParaRPr lang="en-CA"/>
          </a:p>
        </p:txBody>
      </p:sp>
    </p:spTree>
    <p:extLst>
      <p:ext uri="{BB962C8B-B14F-4D97-AF65-F5344CB8AC3E}">
        <p14:creationId xmlns:p14="http://schemas.microsoft.com/office/powerpoint/2010/main" val="379318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BD72B-8A0E-496F-BD34-F62742EA089B}"/>
              </a:ext>
            </a:extLst>
          </p:cNvPr>
          <p:cNvSpPr>
            <a:spLocks noGrp="1"/>
          </p:cNvSpPr>
          <p:nvPr>
            <p:ph type="title"/>
          </p:nvPr>
        </p:nvSpPr>
        <p:spPr/>
        <p:txBody>
          <a:bodyPr/>
          <a:lstStyle/>
          <a:p>
            <a:r>
              <a:rPr lang="en-US" altLang="en-US" dirty="0"/>
              <a:t>Evaluating a Relational Expression</a:t>
            </a:r>
            <a:endParaRPr lang="en-CA" dirty="0"/>
          </a:p>
        </p:txBody>
      </p:sp>
      <p:sp>
        <p:nvSpPr>
          <p:cNvPr id="3" name="Content Placeholder 2">
            <a:extLst>
              <a:ext uri="{FF2B5EF4-FFF2-40B4-BE49-F238E27FC236}">
                <a16:creationId xmlns:a16="http://schemas.microsoft.com/office/drawing/2014/main" id="{BA691E80-A8FD-4E35-873F-B5A0B63552A5}"/>
              </a:ext>
            </a:extLst>
          </p:cNvPr>
          <p:cNvSpPr>
            <a:spLocks noGrp="1"/>
          </p:cNvSpPr>
          <p:nvPr>
            <p:ph idx="1"/>
          </p:nvPr>
        </p:nvSpPr>
        <p:spPr/>
        <p:txBody>
          <a:bodyPr/>
          <a:lstStyle/>
          <a:p>
            <a:r>
              <a:rPr lang="en-CA" dirty="0"/>
              <a:t>Suppose A=6 and B=5</a:t>
            </a:r>
          </a:p>
        </p:txBody>
      </p:sp>
      <p:pic>
        <p:nvPicPr>
          <p:cNvPr id="4" name="Picture 2">
            <a:extLst>
              <a:ext uri="{FF2B5EF4-FFF2-40B4-BE49-F238E27FC236}">
                <a16:creationId xmlns:a16="http://schemas.microsoft.com/office/drawing/2014/main" id="{1D257698-D985-4E77-B27A-E0EAFDF72CFC}"/>
              </a:ext>
            </a:extLst>
          </p:cNvPr>
          <p:cNvPicPr>
            <a:picLocks noChangeAspect="1" noChangeArrowheads="1"/>
          </p:cNvPicPr>
          <p:nvPr/>
        </p:nvPicPr>
        <p:blipFill>
          <a:blip r:embed="rId2"/>
          <a:srcRect/>
          <a:stretch>
            <a:fillRect/>
          </a:stretch>
        </p:blipFill>
        <p:spPr bwMode="auto">
          <a:xfrm>
            <a:off x="2808339" y="2614971"/>
            <a:ext cx="8183563" cy="2578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4087805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BE174-76BC-4BA0-9CBB-ACAF7C31F66A}"/>
              </a:ext>
            </a:extLst>
          </p:cNvPr>
          <p:cNvSpPr>
            <a:spLocks noGrp="1"/>
          </p:cNvSpPr>
          <p:nvPr>
            <p:ph type="title"/>
          </p:nvPr>
        </p:nvSpPr>
        <p:spPr/>
        <p:txBody>
          <a:bodyPr/>
          <a:lstStyle/>
          <a:p>
            <a:r>
              <a:rPr lang="en-US" altLang="en-US" dirty="0"/>
              <a:t>Evaluating a Logical Expression</a:t>
            </a:r>
            <a:endParaRPr lang="en-CA" dirty="0"/>
          </a:p>
        </p:txBody>
      </p:sp>
      <p:sp>
        <p:nvSpPr>
          <p:cNvPr id="3" name="Content Placeholder 2">
            <a:extLst>
              <a:ext uri="{FF2B5EF4-FFF2-40B4-BE49-F238E27FC236}">
                <a16:creationId xmlns:a16="http://schemas.microsoft.com/office/drawing/2014/main" id="{E0E2D4D6-8B6B-4803-B5FA-9E21D875BBA2}"/>
              </a:ext>
            </a:extLst>
          </p:cNvPr>
          <p:cNvSpPr>
            <a:spLocks noGrp="1"/>
          </p:cNvSpPr>
          <p:nvPr>
            <p:ph idx="1"/>
          </p:nvPr>
        </p:nvSpPr>
        <p:spPr/>
        <p:txBody>
          <a:bodyPr/>
          <a:lstStyle/>
          <a:p>
            <a:endParaRPr lang="en-CA"/>
          </a:p>
        </p:txBody>
      </p:sp>
      <p:pic>
        <p:nvPicPr>
          <p:cNvPr id="4" name="Picture 2">
            <a:extLst>
              <a:ext uri="{FF2B5EF4-FFF2-40B4-BE49-F238E27FC236}">
                <a16:creationId xmlns:a16="http://schemas.microsoft.com/office/drawing/2014/main" id="{875F5B23-2999-4E6E-9E3F-AADF7AE307DA}"/>
              </a:ext>
            </a:extLst>
          </p:cNvPr>
          <p:cNvPicPr>
            <a:picLocks noChangeAspect="1" noChangeArrowheads="1"/>
          </p:cNvPicPr>
          <p:nvPr/>
        </p:nvPicPr>
        <p:blipFill>
          <a:blip r:embed="rId2"/>
          <a:srcRect/>
          <a:stretch>
            <a:fillRect/>
          </a:stretch>
        </p:blipFill>
        <p:spPr bwMode="auto">
          <a:xfrm>
            <a:off x="2736849" y="2500312"/>
            <a:ext cx="8620125" cy="1857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2488851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041C6-231F-4546-97DC-0A9AE0EDA40F}"/>
              </a:ext>
            </a:extLst>
          </p:cNvPr>
          <p:cNvSpPr>
            <a:spLocks noGrp="1"/>
          </p:cNvSpPr>
          <p:nvPr>
            <p:ph type="title"/>
          </p:nvPr>
        </p:nvSpPr>
        <p:spPr/>
        <p:txBody>
          <a:bodyPr/>
          <a:lstStyle/>
          <a:p>
            <a:r>
              <a:rPr lang="en-US" altLang="en-US" dirty="0"/>
              <a:t>Evaluating an Equation That Uses Both Relational and Logical Operators</a:t>
            </a:r>
            <a:endParaRPr lang="en-CA" dirty="0"/>
          </a:p>
        </p:txBody>
      </p:sp>
      <p:sp>
        <p:nvSpPr>
          <p:cNvPr id="3" name="Content Placeholder 2">
            <a:extLst>
              <a:ext uri="{FF2B5EF4-FFF2-40B4-BE49-F238E27FC236}">
                <a16:creationId xmlns:a16="http://schemas.microsoft.com/office/drawing/2014/main" id="{76D0B5EE-8AC1-49B6-8E46-85E653A1CFFC}"/>
              </a:ext>
            </a:extLst>
          </p:cNvPr>
          <p:cNvSpPr>
            <a:spLocks noGrp="1"/>
          </p:cNvSpPr>
          <p:nvPr>
            <p:ph idx="1"/>
          </p:nvPr>
        </p:nvSpPr>
        <p:spPr/>
        <p:txBody>
          <a:bodyPr/>
          <a:lstStyle/>
          <a:p>
            <a:endParaRPr lang="en-CA"/>
          </a:p>
        </p:txBody>
      </p:sp>
      <p:pic>
        <p:nvPicPr>
          <p:cNvPr id="4" name="Picture 4">
            <a:extLst>
              <a:ext uri="{FF2B5EF4-FFF2-40B4-BE49-F238E27FC236}">
                <a16:creationId xmlns:a16="http://schemas.microsoft.com/office/drawing/2014/main" id="{0FDCAFBF-356E-41BC-9E37-F5360F236BB0}"/>
              </a:ext>
            </a:extLst>
          </p:cNvPr>
          <p:cNvPicPr>
            <a:picLocks noChangeAspect="1" noChangeArrowheads="1"/>
          </p:cNvPicPr>
          <p:nvPr/>
        </p:nvPicPr>
        <p:blipFill>
          <a:blip r:embed="rId2"/>
          <a:srcRect/>
          <a:stretch>
            <a:fillRect/>
          </a:stretch>
        </p:blipFill>
        <p:spPr bwMode="auto">
          <a:xfrm>
            <a:off x="3182608" y="2343831"/>
            <a:ext cx="7058025"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2233466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5FC49-DC2B-492C-A72B-5839268FE586}"/>
              </a:ext>
            </a:extLst>
          </p:cNvPr>
          <p:cNvSpPr>
            <a:spLocks noGrp="1"/>
          </p:cNvSpPr>
          <p:nvPr>
            <p:ph type="title"/>
          </p:nvPr>
        </p:nvSpPr>
        <p:spPr/>
        <p:txBody>
          <a:bodyPr/>
          <a:lstStyle/>
          <a:p>
            <a:r>
              <a:rPr lang="en-CA" dirty="0"/>
              <a:t>The if Statement (</a:t>
            </a:r>
            <a:r>
              <a:rPr lang="en-US" noProof="1">
                <a:solidFill>
                  <a:schemeClr val="tx1"/>
                </a:solidFill>
              </a:rPr>
              <a:t>Selection Structure</a:t>
            </a:r>
            <a:r>
              <a:rPr lang="en-CA" dirty="0"/>
              <a:t>)</a:t>
            </a:r>
          </a:p>
        </p:txBody>
      </p:sp>
      <p:sp>
        <p:nvSpPr>
          <p:cNvPr id="3" name="Content Placeholder 2">
            <a:extLst>
              <a:ext uri="{FF2B5EF4-FFF2-40B4-BE49-F238E27FC236}">
                <a16:creationId xmlns:a16="http://schemas.microsoft.com/office/drawing/2014/main" id="{AA63E0C2-ACA1-4477-B01E-F67E5D10B461}"/>
              </a:ext>
            </a:extLst>
          </p:cNvPr>
          <p:cNvSpPr>
            <a:spLocks noGrp="1"/>
          </p:cNvSpPr>
          <p:nvPr>
            <p:ph idx="1"/>
          </p:nvPr>
        </p:nvSpPr>
        <p:spPr/>
        <p:txBody>
          <a:bodyPr/>
          <a:lstStyle/>
          <a:p>
            <a:r>
              <a:rPr lang="en-US" dirty="0"/>
              <a:t>Allows statements to be conditionally executed or skipped over </a:t>
            </a:r>
          </a:p>
          <a:p>
            <a:pPr>
              <a:defRPr/>
            </a:pPr>
            <a:r>
              <a:rPr lang="en-US" dirty="0"/>
              <a:t>Used to choose among alternative courses of action</a:t>
            </a:r>
          </a:p>
          <a:p>
            <a:pPr>
              <a:defRPr/>
            </a:pPr>
            <a:r>
              <a:rPr lang="en-US" dirty="0"/>
              <a:t>Pseudocode:</a:t>
            </a:r>
          </a:p>
          <a:p>
            <a:pPr lvl="2">
              <a:buNone/>
              <a:defRPr/>
            </a:pPr>
            <a:r>
              <a:rPr lang="en-US" i="1" dirty="0"/>
              <a:t>If ( student’s grade is &gt;=  60 ) then Print “Passed”</a:t>
            </a:r>
          </a:p>
          <a:p>
            <a:pPr>
              <a:defRPr/>
            </a:pPr>
            <a:r>
              <a:rPr lang="en-US" dirty="0"/>
              <a:t>If condition </a:t>
            </a:r>
            <a:r>
              <a:rPr lang="en-US" dirty="0">
                <a:latin typeface="Courier New" pitchFamily="49" charset="0"/>
              </a:rPr>
              <a:t>true</a:t>
            </a:r>
            <a:r>
              <a:rPr lang="en-US" dirty="0"/>
              <a:t> </a:t>
            </a:r>
          </a:p>
          <a:p>
            <a:pPr lvl="1">
              <a:defRPr/>
            </a:pPr>
            <a:r>
              <a:rPr lang="en-US" dirty="0"/>
              <a:t>Print statement executed and program goes on to next statement</a:t>
            </a:r>
          </a:p>
          <a:p>
            <a:pPr lvl="1">
              <a:defRPr/>
            </a:pPr>
            <a:r>
              <a:rPr lang="en-US" dirty="0"/>
              <a:t>If </a:t>
            </a:r>
            <a:r>
              <a:rPr lang="en-US" b="1" dirty="0">
                <a:latin typeface="Courier New" pitchFamily="49" charset="0"/>
              </a:rPr>
              <a:t>false</a:t>
            </a:r>
            <a:r>
              <a:rPr lang="en-US" dirty="0"/>
              <a:t>, print statement is ignored and the program goes onto the next statement</a:t>
            </a:r>
          </a:p>
          <a:p>
            <a:endParaRPr lang="en-US" dirty="0"/>
          </a:p>
        </p:txBody>
      </p:sp>
    </p:spTree>
    <p:extLst>
      <p:ext uri="{BB962C8B-B14F-4D97-AF65-F5344CB8AC3E}">
        <p14:creationId xmlns:p14="http://schemas.microsoft.com/office/powerpoint/2010/main" val="2372839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03B29-8E62-4FCB-81B0-F5B0B883C937}"/>
              </a:ext>
            </a:extLst>
          </p:cNvPr>
          <p:cNvSpPr>
            <a:spLocks noGrp="1"/>
          </p:cNvSpPr>
          <p:nvPr>
            <p:ph type="title"/>
          </p:nvPr>
        </p:nvSpPr>
        <p:spPr/>
        <p:txBody>
          <a:bodyPr/>
          <a:lstStyle/>
          <a:p>
            <a:r>
              <a:rPr lang="en-CA" dirty="0"/>
              <a:t>The if Statement (</a:t>
            </a:r>
            <a:r>
              <a:rPr lang="en-US" noProof="1">
                <a:solidFill>
                  <a:schemeClr val="tx1"/>
                </a:solidFill>
              </a:rPr>
              <a:t>Selection Structure</a:t>
            </a:r>
            <a:r>
              <a:rPr lang="en-CA" dirty="0"/>
              <a:t>)</a:t>
            </a:r>
          </a:p>
        </p:txBody>
      </p:sp>
      <p:sp>
        <p:nvSpPr>
          <p:cNvPr id="3" name="Content Placeholder 2">
            <a:extLst>
              <a:ext uri="{FF2B5EF4-FFF2-40B4-BE49-F238E27FC236}">
                <a16:creationId xmlns:a16="http://schemas.microsoft.com/office/drawing/2014/main" id="{ECF907C7-1C7E-4D81-B558-D7169F7C54AE}"/>
              </a:ext>
            </a:extLst>
          </p:cNvPr>
          <p:cNvSpPr>
            <a:spLocks noGrp="1"/>
          </p:cNvSpPr>
          <p:nvPr>
            <p:ph idx="1"/>
          </p:nvPr>
        </p:nvSpPr>
        <p:spPr>
          <a:xfrm>
            <a:off x="2589212" y="2133600"/>
            <a:ext cx="8915400" cy="3777622"/>
          </a:xfrm>
        </p:spPr>
        <p:txBody>
          <a:bodyPr/>
          <a:lstStyle/>
          <a:p>
            <a:pPr>
              <a:defRPr/>
            </a:pPr>
            <a:r>
              <a:rPr lang="en-US" dirty="0"/>
              <a:t>Diamond symbol (decision symbol)</a:t>
            </a:r>
          </a:p>
          <a:p>
            <a:pPr lvl="1">
              <a:defRPr/>
            </a:pPr>
            <a:r>
              <a:rPr lang="en-US" dirty="0"/>
              <a:t>Indicates decision is to be made</a:t>
            </a:r>
          </a:p>
          <a:p>
            <a:pPr lvl="1">
              <a:defRPr/>
            </a:pPr>
            <a:r>
              <a:rPr lang="en-US" dirty="0"/>
              <a:t>Contains an expression that can be </a:t>
            </a:r>
            <a:r>
              <a:rPr lang="en-US" b="1" dirty="0">
                <a:latin typeface="Courier New" pitchFamily="49" charset="0"/>
              </a:rPr>
              <a:t>true</a:t>
            </a:r>
            <a:r>
              <a:rPr lang="en-US" dirty="0"/>
              <a:t> or </a:t>
            </a:r>
            <a:r>
              <a:rPr lang="en-US" b="1" dirty="0">
                <a:latin typeface="Courier New" pitchFamily="49" charset="0"/>
              </a:rPr>
              <a:t>false</a:t>
            </a:r>
          </a:p>
          <a:p>
            <a:pPr lvl="1">
              <a:defRPr/>
            </a:pPr>
            <a:r>
              <a:rPr lang="en-US" dirty="0"/>
              <a:t>Test the condition, follow appropriate path</a:t>
            </a:r>
          </a:p>
          <a:p>
            <a:pPr>
              <a:defRPr/>
            </a:pPr>
            <a:r>
              <a:rPr lang="en-US" dirty="0">
                <a:latin typeface="Courier New" pitchFamily="49" charset="0"/>
              </a:rPr>
              <a:t>if</a:t>
            </a:r>
            <a:r>
              <a:rPr lang="en-US" dirty="0"/>
              <a:t> structure is a single-entry/single-exit structure</a:t>
            </a:r>
          </a:p>
          <a:p>
            <a:endParaRPr lang="en-CA" dirty="0"/>
          </a:p>
        </p:txBody>
      </p:sp>
      <p:grpSp>
        <p:nvGrpSpPr>
          <p:cNvPr id="4" name="Group 7">
            <a:extLst>
              <a:ext uri="{FF2B5EF4-FFF2-40B4-BE49-F238E27FC236}">
                <a16:creationId xmlns:a16="http://schemas.microsoft.com/office/drawing/2014/main" id="{5A7FAA4C-0820-4C42-9610-E712F26BB39D}"/>
              </a:ext>
            </a:extLst>
          </p:cNvPr>
          <p:cNvGrpSpPr>
            <a:grpSpLocks/>
          </p:cNvGrpSpPr>
          <p:nvPr/>
        </p:nvGrpSpPr>
        <p:grpSpPr bwMode="auto">
          <a:xfrm>
            <a:off x="1216867" y="3830638"/>
            <a:ext cx="4381500" cy="2798762"/>
            <a:chOff x="696" y="2523"/>
            <a:chExt cx="1488" cy="824"/>
          </a:xfrm>
        </p:grpSpPr>
        <p:sp>
          <p:nvSpPr>
            <p:cNvPr id="5" name="Freeform 8">
              <a:extLst>
                <a:ext uri="{FF2B5EF4-FFF2-40B4-BE49-F238E27FC236}">
                  <a16:creationId xmlns:a16="http://schemas.microsoft.com/office/drawing/2014/main" id="{12408C45-F616-469C-93F1-B5187E9FFC8E}"/>
                </a:ext>
              </a:extLst>
            </p:cNvPr>
            <p:cNvSpPr>
              <a:spLocks/>
            </p:cNvSpPr>
            <p:nvPr/>
          </p:nvSpPr>
          <p:spPr bwMode="auto">
            <a:xfrm>
              <a:off x="1080" y="2571"/>
              <a:ext cx="0" cy="192"/>
            </a:xfrm>
            <a:custGeom>
              <a:avLst/>
              <a:gdLst>
                <a:gd name="T0" fmla="*/ 0 w 20000"/>
                <a:gd name="T1" fmla="*/ 19958 h 20000"/>
                <a:gd name="T2" fmla="*/ 0 w 20000"/>
                <a:gd name="T3" fmla="*/ 0 h 20000"/>
                <a:gd name="T4" fmla="*/ 0 60000 65536"/>
                <a:gd name="T5" fmla="*/ 0 60000 65536"/>
                <a:gd name="T6" fmla="*/ 0 w 20000"/>
                <a:gd name="T7" fmla="*/ 0 h 20000"/>
                <a:gd name="T8" fmla="*/ 0 w 20000"/>
                <a:gd name="T9" fmla="*/ 20000 h 20000"/>
              </a:gdLst>
              <a:ahLst/>
              <a:cxnLst>
                <a:cxn ang="T4">
                  <a:pos x="T0" y="T1"/>
                </a:cxn>
                <a:cxn ang="T5">
                  <a:pos x="T2" y="T3"/>
                </a:cxn>
              </a:cxnLst>
              <a:rect l="T6" t="T7" r="T8" b="T9"/>
              <a:pathLst>
                <a:path w="20000" h="20000">
                  <a:moveTo>
                    <a:pt x="0" y="19958"/>
                  </a:moveTo>
                  <a:lnTo>
                    <a:pt x="0" y="0"/>
                  </a:lnTo>
                </a:path>
              </a:pathLst>
            </a:custGeom>
            <a:noFill/>
            <a:ln w="3175">
              <a:solidFill>
                <a:srgbClr val="000000"/>
              </a:solidFill>
              <a:round/>
              <a:headEnd type="triangle" w="med" len="sm"/>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6" name="Freeform 9">
              <a:extLst>
                <a:ext uri="{FF2B5EF4-FFF2-40B4-BE49-F238E27FC236}">
                  <a16:creationId xmlns:a16="http://schemas.microsoft.com/office/drawing/2014/main" id="{01C9BC65-B524-4589-A698-C721BC3249E3}"/>
                </a:ext>
              </a:extLst>
            </p:cNvPr>
            <p:cNvSpPr>
              <a:spLocks/>
            </p:cNvSpPr>
            <p:nvPr/>
          </p:nvSpPr>
          <p:spPr bwMode="auto">
            <a:xfrm>
              <a:off x="1080" y="3107"/>
              <a:ext cx="0" cy="192"/>
            </a:xfrm>
            <a:custGeom>
              <a:avLst/>
              <a:gdLst>
                <a:gd name="T0" fmla="*/ 0 w 20000"/>
                <a:gd name="T1" fmla="*/ 19958 h 20000"/>
                <a:gd name="T2" fmla="*/ 0 w 20000"/>
                <a:gd name="T3" fmla="*/ 0 h 20000"/>
                <a:gd name="T4" fmla="*/ 0 60000 65536"/>
                <a:gd name="T5" fmla="*/ 0 60000 65536"/>
                <a:gd name="T6" fmla="*/ 0 w 20000"/>
                <a:gd name="T7" fmla="*/ 0 h 20000"/>
                <a:gd name="T8" fmla="*/ 0 w 20000"/>
                <a:gd name="T9" fmla="*/ 20000 h 20000"/>
              </a:gdLst>
              <a:ahLst/>
              <a:cxnLst>
                <a:cxn ang="T4">
                  <a:pos x="T0" y="T1"/>
                </a:cxn>
                <a:cxn ang="T5">
                  <a:pos x="T2" y="T3"/>
                </a:cxn>
              </a:cxnLst>
              <a:rect l="T6" t="T7" r="T8" b="T9"/>
              <a:pathLst>
                <a:path w="20000" h="20000">
                  <a:moveTo>
                    <a:pt x="0" y="19958"/>
                  </a:moveTo>
                  <a:lnTo>
                    <a:pt x="0" y="0"/>
                  </a:lnTo>
                </a:path>
              </a:pathLst>
            </a:custGeom>
            <a:noFill/>
            <a:ln w="3175">
              <a:solidFill>
                <a:srgbClr val="000000"/>
              </a:solidFill>
              <a:round/>
              <a:headEnd type="triangle" w="med" len="sm"/>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7" name="Oval 10">
              <a:extLst>
                <a:ext uri="{FF2B5EF4-FFF2-40B4-BE49-F238E27FC236}">
                  <a16:creationId xmlns:a16="http://schemas.microsoft.com/office/drawing/2014/main" id="{67D98195-5922-43E8-A4E7-256B0B037B8B}"/>
                </a:ext>
              </a:extLst>
            </p:cNvPr>
            <p:cNvSpPr>
              <a:spLocks noChangeArrowheads="1"/>
            </p:cNvSpPr>
            <p:nvPr/>
          </p:nvSpPr>
          <p:spPr bwMode="auto">
            <a:xfrm>
              <a:off x="1056" y="2523"/>
              <a:ext cx="48" cy="48"/>
            </a:xfrm>
            <a:prstGeom prst="ellipse">
              <a:avLst/>
            </a:pr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rgbClr val="000000"/>
                  </a:solidFill>
                  <a:latin typeface="Times New Roman" panose="02020603050405020304" pitchFamily="18" charset="0"/>
                  <a:cs typeface="Times New Roman" panose="02020603050405020304" pitchFamily="18" charset="0"/>
                </a:defRPr>
              </a:lvl1pPr>
              <a:lvl2pPr marL="742950" indent="-285750">
                <a:defRPr sz="1200">
                  <a:solidFill>
                    <a:srgbClr val="000000"/>
                  </a:solidFill>
                  <a:latin typeface="Times New Roman" panose="02020603050405020304" pitchFamily="18" charset="0"/>
                  <a:cs typeface="Times New Roman" panose="02020603050405020304" pitchFamily="18" charset="0"/>
                </a:defRPr>
              </a:lvl2pPr>
              <a:lvl3pPr marL="1143000" indent="-228600">
                <a:defRPr sz="1200">
                  <a:solidFill>
                    <a:srgbClr val="000000"/>
                  </a:solidFill>
                  <a:latin typeface="Times New Roman" panose="02020603050405020304" pitchFamily="18" charset="0"/>
                  <a:cs typeface="Times New Roman" panose="02020603050405020304" pitchFamily="18" charset="0"/>
                </a:defRPr>
              </a:lvl3pPr>
              <a:lvl4pPr marL="1600200" indent="-228600">
                <a:defRPr sz="1200">
                  <a:solidFill>
                    <a:srgbClr val="000000"/>
                  </a:solidFill>
                  <a:latin typeface="Times New Roman" panose="02020603050405020304" pitchFamily="18" charset="0"/>
                  <a:cs typeface="Times New Roman" panose="02020603050405020304" pitchFamily="18" charset="0"/>
                </a:defRPr>
              </a:lvl4pPr>
              <a:lvl5pPr marL="2057400" indent="-228600">
                <a:defRPr sz="1200">
                  <a:solidFill>
                    <a:srgbClr val="000000"/>
                  </a:solidFill>
                  <a:latin typeface="Times New Roman" panose="02020603050405020304" pitchFamily="18" charset="0"/>
                  <a:cs typeface="Times New Roman" panose="02020603050405020304" pitchFamily="18" charset="0"/>
                </a:defRPr>
              </a:lvl5pPr>
              <a:lvl6pPr marL="25146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6pPr>
              <a:lvl7pPr marL="29718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7pPr>
              <a:lvl8pPr marL="34290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8pPr>
              <a:lvl9pPr marL="38862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9pPr>
            </a:lstStyle>
            <a:p>
              <a:endParaRPr lang="en-US" altLang="en-US"/>
            </a:p>
          </p:txBody>
        </p:sp>
        <p:sp>
          <p:nvSpPr>
            <p:cNvPr id="8" name="Oval 11">
              <a:extLst>
                <a:ext uri="{FF2B5EF4-FFF2-40B4-BE49-F238E27FC236}">
                  <a16:creationId xmlns:a16="http://schemas.microsoft.com/office/drawing/2014/main" id="{1DF92EEF-6855-476A-823F-3F64B512B4F8}"/>
                </a:ext>
              </a:extLst>
            </p:cNvPr>
            <p:cNvSpPr>
              <a:spLocks noChangeArrowheads="1"/>
            </p:cNvSpPr>
            <p:nvPr/>
          </p:nvSpPr>
          <p:spPr bwMode="auto">
            <a:xfrm>
              <a:off x="1056" y="3299"/>
              <a:ext cx="48" cy="48"/>
            </a:xfrm>
            <a:prstGeom prst="ellipse">
              <a:avLst/>
            </a:pr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rgbClr val="000000"/>
                  </a:solidFill>
                  <a:latin typeface="Times New Roman" panose="02020603050405020304" pitchFamily="18" charset="0"/>
                  <a:cs typeface="Times New Roman" panose="02020603050405020304" pitchFamily="18" charset="0"/>
                </a:defRPr>
              </a:lvl1pPr>
              <a:lvl2pPr marL="742950" indent="-285750">
                <a:defRPr sz="1200">
                  <a:solidFill>
                    <a:srgbClr val="000000"/>
                  </a:solidFill>
                  <a:latin typeface="Times New Roman" panose="02020603050405020304" pitchFamily="18" charset="0"/>
                  <a:cs typeface="Times New Roman" panose="02020603050405020304" pitchFamily="18" charset="0"/>
                </a:defRPr>
              </a:lvl2pPr>
              <a:lvl3pPr marL="1143000" indent="-228600">
                <a:defRPr sz="1200">
                  <a:solidFill>
                    <a:srgbClr val="000000"/>
                  </a:solidFill>
                  <a:latin typeface="Times New Roman" panose="02020603050405020304" pitchFamily="18" charset="0"/>
                  <a:cs typeface="Times New Roman" panose="02020603050405020304" pitchFamily="18" charset="0"/>
                </a:defRPr>
              </a:lvl3pPr>
              <a:lvl4pPr marL="1600200" indent="-228600">
                <a:defRPr sz="1200">
                  <a:solidFill>
                    <a:srgbClr val="000000"/>
                  </a:solidFill>
                  <a:latin typeface="Times New Roman" panose="02020603050405020304" pitchFamily="18" charset="0"/>
                  <a:cs typeface="Times New Roman" panose="02020603050405020304" pitchFamily="18" charset="0"/>
                </a:defRPr>
              </a:lvl4pPr>
              <a:lvl5pPr marL="2057400" indent="-228600">
                <a:defRPr sz="1200">
                  <a:solidFill>
                    <a:srgbClr val="000000"/>
                  </a:solidFill>
                  <a:latin typeface="Times New Roman" panose="02020603050405020304" pitchFamily="18" charset="0"/>
                  <a:cs typeface="Times New Roman" panose="02020603050405020304" pitchFamily="18" charset="0"/>
                </a:defRPr>
              </a:lvl5pPr>
              <a:lvl6pPr marL="25146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6pPr>
              <a:lvl7pPr marL="29718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7pPr>
              <a:lvl8pPr marL="34290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8pPr>
              <a:lvl9pPr marL="38862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9pPr>
            </a:lstStyle>
            <a:p>
              <a:endParaRPr lang="en-US" altLang="en-US"/>
            </a:p>
          </p:txBody>
        </p:sp>
        <p:sp>
          <p:nvSpPr>
            <p:cNvPr id="9" name="Freeform 12">
              <a:extLst>
                <a:ext uri="{FF2B5EF4-FFF2-40B4-BE49-F238E27FC236}">
                  <a16:creationId xmlns:a16="http://schemas.microsoft.com/office/drawing/2014/main" id="{1529EB00-2021-4C90-A875-CA6D0B877778}"/>
                </a:ext>
              </a:extLst>
            </p:cNvPr>
            <p:cNvSpPr>
              <a:spLocks/>
            </p:cNvSpPr>
            <p:nvPr/>
          </p:nvSpPr>
          <p:spPr bwMode="auto">
            <a:xfrm>
              <a:off x="1464" y="2935"/>
              <a:ext cx="192" cy="0"/>
            </a:xfrm>
            <a:custGeom>
              <a:avLst/>
              <a:gdLst>
                <a:gd name="T0" fmla="*/ 19958 w 20000"/>
                <a:gd name="T1" fmla="*/ 0 h 20000"/>
                <a:gd name="T2" fmla="*/ 0 w 20000"/>
                <a:gd name="T3" fmla="*/ 0 h 20000"/>
                <a:gd name="T4" fmla="*/ 0 60000 65536"/>
                <a:gd name="T5" fmla="*/ 0 60000 65536"/>
                <a:gd name="T6" fmla="*/ 0 w 20000"/>
                <a:gd name="T7" fmla="*/ 0 h 20000"/>
                <a:gd name="T8" fmla="*/ 20000 w 20000"/>
                <a:gd name="T9" fmla="*/ 0 h 20000"/>
              </a:gdLst>
              <a:ahLst/>
              <a:cxnLst>
                <a:cxn ang="T4">
                  <a:pos x="T0" y="T1"/>
                </a:cxn>
                <a:cxn ang="T5">
                  <a:pos x="T2" y="T3"/>
                </a:cxn>
              </a:cxnLst>
              <a:rect l="T6" t="T7" r="T8" b="T9"/>
              <a:pathLst>
                <a:path w="20000" h="20000">
                  <a:moveTo>
                    <a:pt x="19958" y="0"/>
                  </a:moveTo>
                  <a:lnTo>
                    <a:pt x="0" y="0"/>
                  </a:lnTo>
                </a:path>
              </a:pathLst>
            </a:custGeom>
            <a:noFill/>
            <a:ln w="3175">
              <a:solidFill>
                <a:srgbClr val="000000"/>
              </a:solidFill>
              <a:round/>
              <a:headEnd type="triangle" w="med" len="sm"/>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10" name="Freeform 13">
              <a:extLst>
                <a:ext uri="{FF2B5EF4-FFF2-40B4-BE49-F238E27FC236}">
                  <a16:creationId xmlns:a16="http://schemas.microsoft.com/office/drawing/2014/main" id="{9FADA69F-2975-4EEC-8609-A1200D0545A0}"/>
                </a:ext>
              </a:extLst>
            </p:cNvPr>
            <p:cNvSpPr>
              <a:spLocks/>
            </p:cNvSpPr>
            <p:nvPr/>
          </p:nvSpPr>
          <p:spPr bwMode="auto">
            <a:xfrm>
              <a:off x="1086" y="3152"/>
              <a:ext cx="864" cy="0"/>
            </a:xfrm>
            <a:custGeom>
              <a:avLst/>
              <a:gdLst>
                <a:gd name="T0" fmla="*/ 19991 w 20000"/>
                <a:gd name="T1" fmla="*/ 0 h 20000"/>
                <a:gd name="T2" fmla="*/ 0 w 20000"/>
                <a:gd name="T3" fmla="*/ 0 h 20000"/>
                <a:gd name="T4" fmla="*/ 0 60000 65536"/>
                <a:gd name="T5" fmla="*/ 0 60000 65536"/>
                <a:gd name="T6" fmla="*/ 0 w 20000"/>
                <a:gd name="T7" fmla="*/ 0 h 20000"/>
                <a:gd name="T8" fmla="*/ 20000 w 20000"/>
                <a:gd name="T9" fmla="*/ 0 h 20000"/>
              </a:gdLst>
              <a:ahLst/>
              <a:cxnLst>
                <a:cxn ang="T4">
                  <a:pos x="T0" y="T1"/>
                </a:cxn>
                <a:cxn ang="T5">
                  <a:pos x="T2" y="T3"/>
                </a:cxn>
              </a:cxnLst>
              <a:rect l="T6" t="T7" r="T8" b="T9"/>
              <a:pathLst>
                <a:path w="20000" h="20000">
                  <a:moveTo>
                    <a:pt x="19991" y="0"/>
                  </a:moveTo>
                  <a:lnTo>
                    <a:pt x="0" y="0"/>
                  </a:lnTo>
                </a:path>
              </a:pathLst>
            </a:custGeom>
            <a:noFill/>
            <a:ln w="3175">
              <a:solidFill>
                <a:srgbClr val="000000"/>
              </a:solidFill>
              <a:round/>
              <a:headEnd/>
              <a:tailEnd type="triangle" w="med" len="sm"/>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11" name="Freeform 14">
              <a:extLst>
                <a:ext uri="{FF2B5EF4-FFF2-40B4-BE49-F238E27FC236}">
                  <a16:creationId xmlns:a16="http://schemas.microsoft.com/office/drawing/2014/main" id="{F71D5EA2-79CF-4565-906B-0C5B41A05214}"/>
                </a:ext>
              </a:extLst>
            </p:cNvPr>
            <p:cNvSpPr>
              <a:spLocks/>
            </p:cNvSpPr>
            <p:nvPr/>
          </p:nvSpPr>
          <p:spPr bwMode="auto">
            <a:xfrm>
              <a:off x="1944" y="2984"/>
              <a:ext cx="0" cy="168"/>
            </a:xfrm>
            <a:custGeom>
              <a:avLst/>
              <a:gdLst>
                <a:gd name="T0" fmla="*/ 0 w 20000"/>
                <a:gd name="T1" fmla="*/ 0 h 20000"/>
                <a:gd name="T2" fmla="*/ 0 w 20000"/>
                <a:gd name="T3" fmla="*/ 19952 h 20000"/>
                <a:gd name="T4" fmla="*/ 0 60000 65536"/>
                <a:gd name="T5" fmla="*/ 0 60000 65536"/>
                <a:gd name="T6" fmla="*/ 0 w 20000"/>
                <a:gd name="T7" fmla="*/ 0 h 20000"/>
                <a:gd name="T8" fmla="*/ 0 w 20000"/>
                <a:gd name="T9" fmla="*/ 20000 h 20000"/>
              </a:gdLst>
              <a:ahLst/>
              <a:cxnLst>
                <a:cxn ang="T4">
                  <a:pos x="T0" y="T1"/>
                </a:cxn>
                <a:cxn ang="T5">
                  <a:pos x="T2" y="T3"/>
                </a:cxn>
              </a:cxnLst>
              <a:rect l="T6" t="T7" r="T8" b="T9"/>
              <a:pathLst>
                <a:path w="20000" h="20000">
                  <a:moveTo>
                    <a:pt x="0" y="0"/>
                  </a:moveTo>
                  <a:lnTo>
                    <a:pt x="0" y="19952"/>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12" name="Rectangle 15">
              <a:extLst>
                <a:ext uri="{FF2B5EF4-FFF2-40B4-BE49-F238E27FC236}">
                  <a16:creationId xmlns:a16="http://schemas.microsoft.com/office/drawing/2014/main" id="{7867B257-BCF0-4214-8ED5-D32E0714F959}"/>
                </a:ext>
              </a:extLst>
            </p:cNvPr>
            <p:cNvSpPr>
              <a:spLocks noChangeArrowheads="1"/>
            </p:cNvSpPr>
            <p:nvPr/>
          </p:nvSpPr>
          <p:spPr bwMode="auto">
            <a:xfrm>
              <a:off x="1474" y="2854"/>
              <a:ext cx="17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tIns="0" rIns="0" bIns="0"/>
            <a:lstStyle>
              <a:lvl1pPr>
                <a:defRPr sz="1200">
                  <a:solidFill>
                    <a:srgbClr val="000000"/>
                  </a:solidFill>
                  <a:latin typeface="Times New Roman" panose="02020603050405020304" pitchFamily="18" charset="0"/>
                  <a:cs typeface="Times New Roman" panose="02020603050405020304" pitchFamily="18" charset="0"/>
                </a:defRPr>
              </a:lvl1pPr>
              <a:lvl2pPr marL="742950" indent="-285750">
                <a:defRPr sz="1200">
                  <a:solidFill>
                    <a:srgbClr val="000000"/>
                  </a:solidFill>
                  <a:latin typeface="Times New Roman" panose="02020603050405020304" pitchFamily="18" charset="0"/>
                  <a:cs typeface="Times New Roman" panose="02020603050405020304" pitchFamily="18" charset="0"/>
                </a:defRPr>
              </a:lvl2pPr>
              <a:lvl3pPr marL="1143000" indent="-228600">
                <a:defRPr sz="1200">
                  <a:solidFill>
                    <a:srgbClr val="000000"/>
                  </a:solidFill>
                  <a:latin typeface="Times New Roman" panose="02020603050405020304" pitchFamily="18" charset="0"/>
                  <a:cs typeface="Times New Roman" panose="02020603050405020304" pitchFamily="18" charset="0"/>
                </a:defRPr>
              </a:lvl3pPr>
              <a:lvl4pPr marL="1600200" indent="-228600">
                <a:defRPr sz="1200">
                  <a:solidFill>
                    <a:srgbClr val="000000"/>
                  </a:solidFill>
                  <a:latin typeface="Times New Roman" panose="02020603050405020304" pitchFamily="18" charset="0"/>
                  <a:cs typeface="Times New Roman" panose="02020603050405020304" pitchFamily="18" charset="0"/>
                </a:defRPr>
              </a:lvl4pPr>
              <a:lvl5pPr marL="2057400" indent="-228600">
                <a:defRPr sz="1200">
                  <a:solidFill>
                    <a:srgbClr val="000000"/>
                  </a:solidFill>
                  <a:latin typeface="Times New Roman" panose="02020603050405020304" pitchFamily="18" charset="0"/>
                  <a:cs typeface="Times New Roman" panose="02020603050405020304" pitchFamily="18" charset="0"/>
                </a:defRPr>
              </a:lvl5pPr>
              <a:lvl6pPr marL="25146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6pPr>
              <a:lvl7pPr marL="29718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7pPr>
              <a:lvl8pPr marL="34290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8pPr>
              <a:lvl9pPr marL="38862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9pPr>
            </a:lstStyle>
            <a:p>
              <a:pPr eaLnBrk="1" hangingPunct="1">
                <a:spcBef>
                  <a:spcPct val="0"/>
                </a:spcBef>
              </a:pPr>
              <a:r>
                <a:rPr lang="en-US" altLang="en-US" sz="1600">
                  <a:latin typeface="AvantGarde" pitchFamily="34" charset="0"/>
                </a:rPr>
                <a:t>true</a:t>
              </a:r>
              <a:endParaRPr lang="en-US" altLang="en-US" sz="1600"/>
            </a:p>
            <a:p>
              <a:pPr>
                <a:spcBef>
                  <a:spcPct val="0"/>
                </a:spcBef>
              </a:pPr>
              <a:endParaRPr lang="en-US" altLang="en-US" sz="1600">
                <a:solidFill>
                  <a:schemeClr val="tx1"/>
                </a:solidFill>
              </a:endParaRPr>
            </a:p>
          </p:txBody>
        </p:sp>
        <p:sp>
          <p:nvSpPr>
            <p:cNvPr id="13" name="Rectangle 16">
              <a:extLst>
                <a:ext uri="{FF2B5EF4-FFF2-40B4-BE49-F238E27FC236}">
                  <a16:creationId xmlns:a16="http://schemas.microsoft.com/office/drawing/2014/main" id="{986693A1-D82D-4EE2-921A-E78D1D71CE25}"/>
                </a:ext>
              </a:extLst>
            </p:cNvPr>
            <p:cNvSpPr>
              <a:spLocks noChangeArrowheads="1"/>
            </p:cNvSpPr>
            <p:nvPr/>
          </p:nvSpPr>
          <p:spPr bwMode="auto">
            <a:xfrm>
              <a:off x="930" y="3170"/>
              <a:ext cx="208"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tIns="0" rIns="0" bIns="0"/>
            <a:lstStyle>
              <a:lvl1pPr>
                <a:defRPr sz="1200">
                  <a:solidFill>
                    <a:srgbClr val="000000"/>
                  </a:solidFill>
                  <a:latin typeface="Times New Roman" panose="02020603050405020304" pitchFamily="18" charset="0"/>
                  <a:cs typeface="Times New Roman" panose="02020603050405020304" pitchFamily="18" charset="0"/>
                </a:defRPr>
              </a:lvl1pPr>
              <a:lvl2pPr marL="742950" indent="-285750">
                <a:defRPr sz="1200">
                  <a:solidFill>
                    <a:srgbClr val="000000"/>
                  </a:solidFill>
                  <a:latin typeface="Times New Roman" panose="02020603050405020304" pitchFamily="18" charset="0"/>
                  <a:cs typeface="Times New Roman" panose="02020603050405020304" pitchFamily="18" charset="0"/>
                </a:defRPr>
              </a:lvl2pPr>
              <a:lvl3pPr marL="1143000" indent="-228600">
                <a:defRPr sz="1200">
                  <a:solidFill>
                    <a:srgbClr val="000000"/>
                  </a:solidFill>
                  <a:latin typeface="Times New Roman" panose="02020603050405020304" pitchFamily="18" charset="0"/>
                  <a:cs typeface="Times New Roman" panose="02020603050405020304" pitchFamily="18" charset="0"/>
                </a:defRPr>
              </a:lvl3pPr>
              <a:lvl4pPr marL="1600200" indent="-228600">
                <a:defRPr sz="1200">
                  <a:solidFill>
                    <a:srgbClr val="000000"/>
                  </a:solidFill>
                  <a:latin typeface="Times New Roman" panose="02020603050405020304" pitchFamily="18" charset="0"/>
                  <a:cs typeface="Times New Roman" panose="02020603050405020304" pitchFamily="18" charset="0"/>
                </a:defRPr>
              </a:lvl4pPr>
              <a:lvl5pPr marL="2057400" indent="-228600">
                <a:defRPr sz="1200">
                  <a:solidFill>
                    <a:srgbClr val="000000"/>
                  </a:solidFill>
                  <a:latin typeface="Times New Roman" panose="02020603050405020304" pitchFamily="18" charset="0"/>
                  <a:cs typeface="Times New Roman" panose="02020603050405020304" pitchFamily="18" charset="0"/>
                </a:defRPr>
              </a:lvl5pPr>
              <a:lvl6pPr marL="25146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6pPr>
              <a:lvl7pPr marL="29718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7pPr>
              <a:lvl8pPr marL="34290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8pPr>
              <a:lvl9pPr marL="38862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9pPr>
            </a:lstStyle>
            <a:p>
              <a:pPr eaLnBrk="1" hangingPunct="1">
                <a:spcBef>
                  <a:spcPct val="0"/>
                </a:spcBef>
              </a:pPr>
              <a:r>
                <a:rPr lang="en-US" altLang="en-US" sz="1600">
                  <a:latin typeface="AvantGarde" pitchFamily="34" charset="0"/>
                </a:rPr>
                <a:t>false</a:t>
              </a:r>
              <a:endParaRPr lang="en-US" altLang="en-US" sz="1600"/>
            </a:p>
            <a:p>
              <a:pPr>
                <a:spcBef>
                  <a:spcPct val="0"/>
                </a:spcBef>
              </a:pPr>
              <a:endParaRPr lang="en-US" altLang="en-US" sz="1600">
                <a:solidFill>
                  <a:schemeClr val="tx1"/>
                </a:solidFill>
              </a:endParaRPr>
            </a:p>
          </p:txBody>
        </p:sp>
        <p:grpSp>
          <p:nvGrpSpPr>
            <p:cNvPr id="14" name="Group 17">
              <a:extLst>
                <a:ext uri="{FF2B5EF4-FFF2-40B4-BE49-F238E27FC236}">
                  <a16:creationId xmlns:a16="http://schemas.microsoft.com/office/drawing/2014/main" id="{81BD259D-467A-4ED4-8C14-D88979C15127}"/>
                </a:ext>
              </a:extLst>
            </p:cNvPr>
            <p:cNvGrpSpPr>
              <a:grpSpLocks/>
            </p:cNvGrpSpPr>
            <p:nvPr/>
          </p:nvGrpSpPr>
          <p:grpSpPr bwMode="auto">
            <a:xfrm>
              <a:off x="696" y="2763"/>
              <a:ext cx="768" cy="344"/>
              <a:chOff x="0" y="0"/>
              <a:chExt cx="20000" cy="20000"/>
            </a:xfrm>
          </p:grpSpPr>
          <p:sp>
            <p:nvSpPr>
              <p:cNvPr id="18" name="Freeform 18">
                <a:extLst>
                  <a:ext uri="{FF2B5EF4-FFF2-40B4-BE49-F238E27FC236}">
                    <a16:creationId xmlns:a16="http://schemas.microsoft.com/office/drawing/2014/main" id="{38DDE04F-5789-439A-90A3-BA4E7FAA5B6A}"/>
                  </a:ext>
                </a:extLst>
              </p:cNvPr>
              <p:cNvSpPr>
                <a:spLocks/>
              </p:cNvSpPr>
              <p:nvPr/>
            </p:nvSpPr>
            <p:spPr bwMode="auto">
              <a:xfrm>
                <a:off x="0" y="0"/>
                <a:ext cx="20000" cy="20000"/>
              </a:xfrm>
              <a:custGeom>
                <a:avLst/>
                <a:gdLst>
                  <a:gd name="T0" fmla="*/ 19990 w 20000"/>
                  <a:gd name="T1" fmla="*/ 10000 h 20000"/>
                  <a:gd name="T2" fmla="*/ 9990 w 20000"/>
                  <a:gd name="T3" fmla="*/ 19977 h 20000"/>
                  <a:gd name="T4" fmla="*/ 0 w 20000"/>
                  <a:gd name="T5" fmla="*/ 10000 h 20000"/>
                  <a:gd name="T6" fmla="*/ 9990 w 20000"/>
                  <a:gd name="T7" fmla="*/ 0 h 20000"/>
                  <a:gd name="T8" fmla="*/ 19990 w 20000"/>
                  <a:gd name="T9" fmla="*/ 10000 h 20000"/>
                  <a:gd name="T10" fmla="*/ 0 60000 65536"/>
                  <a:gd name="T11" fmla="*/ 0 60000 65536"/>
                  <a:gd name="T12" fmla="*/ 0 60000 65536"/>
                  <a:gd name="T13" fmla="*/ 0 60000 65536"/>
                  <a:gd name="T14" fmla="*/ 0 60000 65536"/>
                  <a:gd name="T15" fmla="*/ 0 w 20000"/>
                  <a:gd name="T16" fmla="*/ 0 h 20000"/>
                  <a:gd name="T17" fmla="*/ 20000 w 20000"/>
                  <a:gd name="T18" fmla="*/ 20000 h 20000"/>
                </a:gdLst>
                <a:ahLst/>
                <a:cxnLst>
                  <a:cxn ang="T10">
                    <a:pos x="T0" y="T1"/>
                  </a:cxn>
                  <a:cxn ang="T11">
                    <a:pos x="T2" y="T3"/>
                  </a:cxn>
                  <a:cxn ang="T12">
                    <a:pos x="T4" y="T5"/>
                  </a:cxn>
                  <a:cxn ang="T13">
                    <a:pos x="T6" y="T7"/>
                  </a:cxn>
                  <a:cxn ang="T14">
                    <a:pos x="T8" y="T9"/>
                  </a:cxn>
                </a:cxnLst>
                <a:rect l="T15" t="T16" r="T17" b="T18"/>
                <a:pathLst>
                  <a:path w="20000" h="20000">
                    <a:moveTo>
                      <a:pt x="19990" y="10000"/>
                    </a:moveTo>
                    <a:lnTo>
                      <a:pt x="9990" y="19977"/>
                    </a:lnTo>
                    <a:lnTo>
                      <a:pt x="0" y="10000"/>
                    </a:lnTo>
                    <a:lnTo>
                      <a:pt x="9990" y="0"/>
                    </a:lnTo>
                    <a:lnTo>
                      <a:pt x="19990" y="10000"/>
                    </a:lnTo>
                    <a:close/>
                  </a:path>
                </a:pathLst>
              </a:custGeom>
              <a:solidFill>
                <a:srgbClr val="FFFFFF"/>
              </a:solidFill>
              <a:ln w="3175">
                <a:solidFill>
                  <a:srgbClr val="000000"/>
                </a:solidFill>
                <a:round/>
                <a:headEnd/>
                <a:tailEnd/>
              </a:ln>
            </p:spPr>
            <p:txBody>
              <a:bodyPr/>
              <a:lstStyle/>
              <a:p>
                <a:endParaRPr lang="en-CA"/>
              </a:p>
            </p:txBody>
          </p:sp>
          <p:sp>
            <p:nvSpPr>
              <p:cNvPr id="19" name="Rectangle 19">
                <a:extLst>
                  <a:ext uri="{FF2B5EF4-FFF2-40B4-BE49-F238E27FC236}">
                    <a16:creationId xmlns:a16="http://schemas.microsoft.com/office/drawing/2014/main" id="{F9C69DE9-76ED-45EC-9F29-1B18E6D3215B}"/>
                  </a:ext>
                </a:extLst>
              </p:cNvPr>
              <p:cNvSpPr>
                <a:spLocks noChangeArrowheads="1"/>
              </p:cNvSpPr>
              <p:nvPr/>
            </p:nvSpPr>
            <p:spPr bwMode="auto">
              <a:xfrm>
                <a:off x="4365" y="8372"/>
                <a:ext cx="11260" cy="4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tIns="0" rIns="0" bIns="0"/>
              <a:lstStyle>
                <a:lvl1pPr>
                  <a:defRPr sz="1200">
                    <a:solidFill>
                      <a:srgbClr val="000000"/>
                    </a:solidFill>
                    <a:latin typeface="Times New Roman" panose="02020603050405020304" pitchFamily="18" charset="0"/>
                    <a:cs typeface="Times New Roman" panose="02020603050405020304" pitchFamily="18" charset="0"/>
                  </a:defRPr>
                </a:lvl1pPr>
                <a:lvl2pPr marL="742950" indent="-285750">
                  <a:defRPr sz="1200">
                    <a:solidFill>
                      <a:srgbClr val="000000"/>
                    </a:solidFill>
                    <a:latin typeface="Times New Roman" panose="02020603050405020304" pitchFamily="18" charset="0"/>
                    <a:cs typeface="Times New Roman" panose="02020603050405020304" pitchFamily="18" charset="0"/>
                  </a:defRPr>
                </a:lvl2pPr>
                <a:lvl3pPr marL="1143000" indent="-228600">
                  <a:defRPr sz="1200">
                    <a:solidFill>
                      <a:srgbClr val="000000"/>
                    </a:solidFill>
                    <a:latin typeface="Times New Roman" panose="02020603050405020304" pitchFamily="18" charset="0"/>
                    <a:cs typeface="Times New Roman" panose="02020603050405020304" pitchFamily="18" charset="0"/>
                  </a:defRPr>
                </a:lvl3pPr>
                <a:lvl4pPr marL="1600200" indent="-228600">
                  <a:defRPr sz="1200">
                    <a:solidFill>
                      <a:srgbClr val="000000"/>
                    </a:solidFill>
                    <a:latin typeface="Times New Roman" panose="02020603050405020304" pitchFamily="18" charset="0"/>
                    <a:cs typeface="Times New Roman" panose="02020603050405020304" pitchFamily="18" charset="0"/>
                  </a:defRPr>
                </a:lvl4pPr>
                <a:lvl5pPr marL="2057400" indent="-228600">
                  <a:defRPr sz="1200">
                    <a:solidFill>
                      <a:srgbClr val="000000"/>
                    </a:solidFill>
                    <a:latin typeface="Times New Roman" panose="02020603050405020304" pitchFamily="18" charset="0"/>
                    <a:cs typeface="Times New Roman" panose="02020603050405020304" pitchFamily="18" charset="0"/>
                  </a:defRPr>
                </a:lvl5pPr>
                <a:lvl6pPr marL="25146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6pPr>
                <a:lvl7pPr marL="29718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7pPr>
                <a:lvl8pPr marL="34290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8pPr>
                <a:lvl9pPr marL="38862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9pPr>
              </a:lstStyle>
              <a:p>
                <a:pPr algn="ctr" eaLnBrk="1" hangingPunct="1">
                  <a:spcBef>
                    <a:spcPct val="0"/>
                  </a:spcBef>
                </a:pPr>
                <a:r>
                  <a:rPr lang="en-US" altLang="en-US" sz="1600" dirty="0">
                    <a:latin typeface="AvantGarde" pitchFamily="34" charset="0"/>
                  </a:rPr>
                  <a:t>grade &gt;= 60</a:t>
                </a:r>
                <a:endParaRPr lang="en-US" altLang="en-US" sz="1600" dirty="0">
                  <a:latin typeface="Times" panose="02020603060405020304" pitchFamily="18" charset="0"/>
                </a:endParaRPr>
              </a:p>
              <a:p>
                <a:pPr>
                  <a:spcBef>
                    <a:spcPct val="0"/>
                  </a:spcBef>
                </a:pPr>
                <a:endParaRPr lang="en-US" altLang="en-US" sz="1600" dirty="0">
                  <a:solidFill>
                    <a:schemeClr val="tx1"/>
                  </a:solidFill>
                </a:endParaRPr>
              </a:p>
            </p:txBody>
          </p:sp>
        </p:grpSp>
        <p:grpSp>
          <p:nvGrpSpPr>
            <p:cNvPr id="15" name="Group 20">
              <a:extLst>
                <a:ext uri="{FF2B5EF4-FFF2-40B4-BE49-F238E27FC236}">
                  <a16:creationId xmlns:a16="http://schemas.microsoft.com/office/drawing/2014/main" id="{06E18C5C-C803-46F8-A6A2-53E96ADEE024}"/>
                </a:ext>
              </a:extLst>
            </p:cNvPr>
            <p:cNvGrpSpPr>
              <a:grpSpLocks/>
            </p:cNvGrpSpPr>
            <p:nvPr/>
          </p:nvGrpSpPr>
          <p:grpSpPr bwMode="auto">
            <a:xfrm>
              <a:off x="1656" y="2887"/>
              <a:ext cx="528" cy="96"/>
              <a:chOff x="0" y="0"/>
              <a:chExt cx="20000" cy="20000"/>
            </a:xfrm>
          </p:grpSpPr>
          <p:sp>
            <p:nvSpPr>
              <p:cNvPr id="16" name="Freeform 21">
                <a:extLst>
                  <a:ext uri="{FF2B5EF4-FFF2-40B4-BE49-F238E27FC236}">
                    <a16:creationId xmlns:a16="http://schemas.microsoft.com/office/drawing/2014/main" id="{0F01A051-F0CA-4808-81E3-3780DD9AE685}"/>
                  </a:ext>
                </a:extLst>
              </p:cNvPr>
              <p:cNvSpPr>
                <a:spLocks/>
              </p:cNvSpPr>
              <p:nvPr/>
            </p:nvSpPr>
            <p:spPr bwMode="auto">
              <a:xfrm>
                <a:off x="0" y="0"/>
                <a:ext cx="20000" cy="20000"/>
              </a:xfrm>
              <a:custGeom>
                <a:avLst/>
                <a:gdLst>
                  <a:gd name="T0" fmla="*/ 19985 w 20000"/>
                  <a:gd name="T1" fmla="*/ 0 h 20000"/>
                  <a:gd name="T2" fmla="*/ 19985 w 20000"/>
                  <a:gd name="T3" fmla="*/ 19917 h 20000"/>
                  <a:gd name="T4" fmla="*/ 0 w 20000"/>
                  <a:gd name="T5" fmla="*/ 19917 h 20000"/>
                  <a:gd name="T6" fmla="*/ 0 w 20000"/>
                  <a:gd name="T7" fmla="*/ 0 h 20000"/>
                  <a:gd name="T8" fmla="*/ 19985 w 20000"/>
                  <a:gd name="T9" fmla="*/ 0 h 20000"/>
                  <a:gd name="T10" fmla="*/ 0 60000 65536"/>
                  <a:gd name="T11" fmla="*/ 0 60000 65536"/>
                  <a:gd name="T12" fmla="*/ 0 60000 65536"/>
                  <a:gd name="T13" fmla="*/ 0 60000 65536"/>
                  <a:gd name="T14" fmla="*/ 0 60000 65536"/>
                  <a:gd name="T15" fmla="*/ 0 w 20000"/>
                  <a:gd name="T16" fmla="*/ 0 h 20000"/>
                  <a:gd name="T17" fmla="*/ 20000 w 20000"/>
                  <a:gd name="T18" fmla="*/ 20000 h 20000"/>
                </a:gdLst>
                <a:ahLst/>
                <a:cxnLst>
                  <a:cxn ang="T10">
                    <a:pos x="T0" y="T1"/>
                  </a:cxn>
                  <a:cxn ang="T11">
                    <a:pos x="T2" y="T3"/>
                  </a:cxn>
                  <a:cxn ang="T12">
                    <a:pos x="T4" y="T5"/>
                  </a:cxn>
                  <a:cxn ang="T13">
                    <a:pos x="T6" y="T7"/>
                  </a:cxn>
                  <a:cxn ang="T14">
                    <a:pos x="T8" y="T9"/>
                  </a:cxn>
                </a:cxnLst>
                <a:rect l="T15" t="T16" r="T17" b="T18"/>
                <a:pathLst>
                  <a:path w="20000" h="20000">
                    <a:moveTo>
                      <a:pt x="19985" y="0"/>
                    </a:moveTo>
                    <a:lnTo>
                      <a:pt x="19985" y="19917"/>
                    </a:lnTo>
                    <a:lnTo>
                      <a:pt x="0" y="19917"/>
                    </a:lnTo>
                    <a:lnTo>
                      <a:pt x="0" y="0"/>
                    </a:lnTo>
                    <a:lnTo>
                      <a:pt x="19985" y="0"/>
                    </a:lnTo>
                    <a:close/>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17" name="Rectangle 22">
                <a:extLst>
                  <a:ext uri="{FF2B5EF4-FFF2-40B4-BE49-F238E27FC236}">
                    <a16:creationId xmlns:a16="http://schemas.microsoft.com/office/drawing/2014/main" id="{6CBE568A-4AC0-4D24-9825-41DF7D66529B}"/>
                  </a:ext>
                </a:extLst>
              </p:cNvPr>
              <p:cNvSpPr>
                <a:spLocks noChangeArrowheads="1"/>
              </p:cNvSpPr>
              <p:nvPr/>
            </p:nvSpPr>
            <p:spPr bwMode="auto">
              <a:xfrm>
                <a:off x="1258" y="4583"/>
                <a:ext cx="17469" cy="1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tIns="0" rIns="0" bIns="0"/>
              <a:lstStyle>
                <a:lvl1pPr>
                  <a:defRPr sz="1200">
                    <a:solidFill>
                      <a:srgbClr val="000000"/>
                    </a:solidFill>
                    <a:latin typeface="Times New Roman" panose="02020603050405020304" pitchFamily="18" charset="0"/>
                    <a:cs typeface="Times New Roman" panose="02020603050405020304" pitchFamily="18" charset="0"/>
                  </a:defRPr>
                </a:lvl1pPr>
                <a:lvl2pPr marL="742950" indent="-285750">
                  <a:defRPr sz="1200">
                    <a:solidFill>
                      <a:srgbClr val="000000"/>
                    </a:solidFill>
                    <a:latin typeface="Times New Roman" panose="02020603050405020304" pitchFamily="18" charset="0"/>
                    <a:cs typeface="Times New Roman" panose="02020603050405020304" pitchFamily="18" charset="0"/>
                  </a:defRPr>
                </a:lvl2pPr>
                <a:lvl3pPr marL="1143000" indent="-228600">
                  <a:defRPr sz="1200">
                    <a:solidFill>
                      <a:srgbClr val="000000"/>
                    </a:solidFill>
                    <a:latin typeface="Times New Roman" panose="02020603050405020304" pitchFamily="18" charset="0"/>
                    <a:cs typeface="Times New Roman" panose="02020603050405020304" pitchFamily="18" charset="0"/>
                  </a:defRPr>
                </a:lvl3pPr>
                <a:lvl4pPr marL="1600200" indent="-228600">
                  <a:defRPr sz="1200">
                    <a:solidFill>
                      <a:srgbClr val="000000"/>
                    </a:solidFill>
                    <a:latin typeface="Times New Roman" panose="02020603050405020304" pitchFamily="18" charset="0"/>
                    <a:cs typeface="Times New Roman" panose="02020603050405020304" pitchFamily="18" charset="0"/>
                  </a:defRPr>
                </a:lvl4pPr>
                <a:lvl5pPr marL="2057400" indent="-228600">
                  <a:defRPr sz="1200">
                    <a:solidFill>
                      <a:srgbClr val="000000"/>
                    </a:solidFill>
                    <a:latin typeface="Times New Roman" panose="02020603050405020304" pitchFamily="18" charset="0"/>
                    <a:cs typeface="Times New Roman" panose="02020603050405020304" pitchFamily="18" charset="0"/>
                  </a:defRPr>
                </a:lvl5pPr>
                <a:lvl6pPr marL="25146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6pPr>
                <a:lvl7pPr marL="29718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7pPr>
                <a:lvl8pPr marL="34290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8pPr>
                <a:lvl9pPr marL="38862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9pPr>
              </a:lstStyle>
              <a:p>
                <a:pPr algn="ctr" eaLnBrk="1" hangingPunct="1">
                  <a:spcBef>
                    <a:spcPct val="0"/>
                  </a:spcBef>
                </a:pPr>
                <a:r>
                  <a:rPr lang="en-US" altLang="en-US" sz="1400">
                    <a:latin typeface="AvantGarde" pitchFamily="34" charset="0"/>
                  </a:rPr>
                  <a:t>print “Passed”</a:t>
                </a:r>
                <a:endParaRPr lang="en-US" altLang="en-US" sz="1400">
                  <a:latin typeface="Times" panose="02020603060405020304" pitchFamily="18" charset="0"/>
                </a:endParaRPr>
              </a:p>
              <a:p>
                <a:pPr>
                  <a:spcBef>
                    <a:spcPct val="0"/>
                  </a:spcBef>
                </a:pPr>
                <a:endParaRPr lang="en-US" altLang="en-US" sz="1400">
                  <a:solidFill>
                    <a:schemeClr val="tx1"/>
                  </a:solidFill>
                </a:endParaRPr>
              </a:p>
            </p:txBody>
          </p:sp>
        </p:grpSp>
      </p:grpSp>
    </p:spTree>
    <p:extLst>
      <p:ext uri="{BB962C8B-B14F-4D97-AF65-F5344CB8AC3E}">
        <p14:creationId xmlns:p14="http://schemas.microsoft.com/office/powerpoint/2010/main" val="20733277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707DF-B21E-46B7-B9C3-DA82F46BFD50}"/>
              </a:ext>
            </a:extLst>
          </p:cNvPr>
          <p:cNvSpPr>
            <a:spLocks noGrp="1"/>
          </p:cNvSpPr>
          <p:nvPr>
            <p:ph type="title"/>
          </p:nvPr>
        </p:nvSpPr>
        <p:spPr/>
        <p:txBody>
          <a:bodyPr/>
          <a:lstStyle/>
          <a:p>
            <a:r>
              <a:rPr lang="en-US" noProof="1">
                <a:solidFill>
                  <a:schemeClr val="tx1"/>
                </a:solidFill>
              </a:rPr>
              <a:t>The </a:t>
            </a:r>
            <a:r>
              <a:rPr lang="en-US" noProof="1">
                <a:solidFill>
                  <a:schemeClr val="tx1"/>
                </a:solidFill>
                <a:latin typeface="Courier New" pitchFamily="49" charset="0"/>
              </a:rPr>
              <a:t>if</a:t>
            </a:r>
            <a:r>
              <a:rPr lang="en-US" noProof="1">
                <a:solidFill>
                  <a:schemeClr val="tx1"/>
                </a:solidFill>
              </a:rPr>
              <a:t>/</a:t>
            </a:r>
            <a:r>
              <a:rPr lang="en-US" noProof="1">
                <a:solidFill>
                  <a:schemeClr val="tx1"/>
                </a:solidFill>
                <a:latin typeface="Courier New" pitchFamily="49" charset="0"/>
              </a:rPr>
              <a:t>else</a:t>
            </a:r>
            <a:r>
              <a:rPr lang="en-US" noProof="1">
                <a:solidFill>
                  <a:schemeClr val="tx1"/>
                </a:solidFill>
              </a:rPr>
              <a:t> Selection Structure</a:t>
            </a:r>
            <a:endParaRPr lang="en-CA" dirty="0"/>
          </a:p>
        </p:txBody>
      </p:sp>
      <p:sp>
        <p:nvSpPr>
          <p:cNvPr id="3" name="Content Placeholder 2">
            <a:extLst>
              <a:ext uri="{FF2B5EF4-FFF2-40B4-BE49-F238E27FC236}">
                <a16:creationId xmlns:a16="http://schemas.microsoft.com/office/drawing/2014/main" id="{3C875FAA-864B-4DAB-817F-DF0A2338A50A}"/>
              </a:ext>
            </a:extLst>
          </p:cNvPr>
          <p:cNvSpPr>
            <a:spLocks noGrp="1"/>
          </p:cNvSpPr>
          <p:nvPr>
            <p:ph idx="1"/>
          </p:nvPr>
        </p:nvSpPr>
        <p:spPr>
          <a:xfrm>
            <a:off x="2589212" y="1492898"/>
            <a:ext cx="8915400" cy="4418324"/>
          </a:xfrm>
        </p:spPr>
        <p:txBody>
          <a:bodyPr>
            <a:normAutofit fontScale="92500" lnSpcReduction="10000"/>
          </a:bodyPr>
          <a:lstStyle/>
          <a:p>
            <a:pPr>
              <a:defRPr/>
            </a:pPr>
            <a:r>
              <a:rPr lang="en-US" dirty="0">
                <a:latin typeface="Courier New" pitchFamily="49" charset="0"/>
              </a:rPr>
              <a:t>If (condition) then</a:t>
            </a:r>
          </a:p>
          <a:p>
            <a:pPr lvl="1">
              <a:defRPr/>
            </a:pPr>
            <a:r>
              <a:rPr lang="en-US" dirty="0"/>
              <a:t>Only performs an action if the condition is </a:t>
            </a:r>
            <a:r>
              <a:rPr lang="en-US" b="1" dirty="0">
                <a:latin typeface="Courier New" pitchFamily="49" charset="0"/>
              </a:rPr>
              <a:t>true</a:t>
            </a:r>
          </a:p>
          <a:p>
            <a:pPr>
              <a:defRPr/>
            </a:pPr>
            <a:r>
              <a:rPr lang="en-US" dirty="0">
                <a:latin typeface="Courier New" pitchFamily="49" charset="0"/>
              </a:rPr>
              <a:t>If (condition) then </a:t>
            </a:r>
            <a:r>
              <a:rPr lang="en-US" dirty="0"/>
              <a:t>/</a:t>
            </a:r>
            <a:r>
              <a:rPr lang="en-US" dirty="0">
                <a:latin typeface="Courier New" pitchFamily="49" charset="0"/>
              </a:rPr>
              <a:t>else</a:t>
            </a:r>
          </a:p>
          <a:p>
            <a:pPr lvl="1">
              <a:defRPr/>
            </a:pPr>
            <a:r>
              <a:rPr lang="en-US" dirty="0"/>
              <a:t>Specifies an action to be performed both when the condition is </a:t>
            </a:r>
            <a:r>
              <a:rPr lang="en-US" b="1" dirty="0">
                <a:latin typeface="Courier New" pitchFamily="49" charset="0"/>
              </a:rPr>
              <a:t>true</a:t>
            </a:r>
            <a:r>
              <a:rPr lang="en-US" dirty="0"/>
              <a:t> and when it is </a:t>
            </a:r>
            <a:r>
              <a:rPr lang="en-US" b="1" dirty="0">
                <a:latin typeface="Courier New" pitchFamily="49" charset="0"/>
              </a:rPr>
              <a:t>false</a:t>
            </a:r>
          </a:p>
          <a:p>
            <a:pPr marL="0" indent="0">
              <a:buNone/>
              <a:defRPr/>
            </a:pPr>
            <a:r>
              <a:rPr lang="en-US" b="1" dirty="0"/>
              <a:t>if (expression) </a:t>
            </a:r>
          </a:p>
          <a:p>
            <a:pPr marL="457200" lvl="1" indent="0">
              <a:buNone/>
              <a:defRPr/>
            </a:pPr>
            <a:r>
              <a:rPr lang="en-US" b="1" dirty="0"/>
              <a:t>statement1; // or block </a:t>
            </a:r>
          </a:p>
          <a:p>
            <a:pPr marL="0" indent="0">
              <a:buNone/>
              <a:defRPr/>
            </a:pPr>
            <a:r>
              <a:rPr lang="en-US" b="1" dirty="0"/>
              <a:t>else </a:t>
            </a:r>
          </a:p>
          <a:p>
            <a:pPr marL="457200" lvl="1" indent="0">
              <a:buNone/>
              <a:defRPr/>
            </a:pPr>
            <a:r>
              <a:rPr lang="en-US" b="1" dirty="0"/>
              <a:t>statement2; // or block</a:t>
            </a:r>
            <a:endParaRPr lang="en-US" b="1" dirty="0">
              <a:latin typeface="Courier New" pitchFamily="49" charset="0"/>
            </a:endParaRPr>
          </a:p>
          <a:p>
            <a:pPr>
              <a:defRPr/>
            </a:pPr>
            <a:r>
              <a:rPr lang="en-US" dirty="0"/>
              <a:t>Pseudocode:</a:t>
            </a:r>
          </a:p>
          <a:p>
            <a:pPr lvl="2">
              <a:buNone/>
              <a:defRPr/>
            </a:pPr>
            <a:r>
              <a:rPr lang="en-US" i="1" dirty="0"/>
              <a:t>If (student’s &gt;= 60) then</a:t>
            </a:r>
            <a:br>
              <a:rPr lang="en-US" i="1" dirty="0"/>
            </a:br>
            <a:r>
              <a:rPr lang="en-US" i="1" dirty="0"/>
              <a:t>Print “Passed”</a:t>
            </a:r>
          </a:p>
          <a:p>
            <a:pPr lvl="2">
              <a:buNone/>
              <a:defRPr/>
            </a:pPr>
            <a:r>
              <a:rPr lang="en-US" i="1" dirty="0"/>
              <a:t>else</a:t>
            </a:r>
            <a:br>
              <a:rPr lang="en-US" i="1" dirty="0"/>
            </a:br>
            <a:r>
              <a:rPr lang="en-US" i="1" dirty="0"/>
              <a:t>Print “Failed” </a:t>
            </a:r>
          </a:p>
          <a:p>
            <a:endParaRPr lang="en-CA" dirty="0"/>
          </a:p>
        </p:txBody>
      </p:sp>
      <p:sp>
        <p:nvSpPr>
          <p:cNvPr id="4" name="TextBox 3">
            <a:extLst>
              <a:ext uri="{FF2B5EF4-FFF2-40B4-BE49-F238E27FC236}">
                <a16:creationId xmlns:a16="http://schemas.microsoft.com/office/drawing/2014/main" id="{D32F55F7-8BD7-473A-8774-C9BB09777411}"/>
              </a:ext>
            </a:extLst>
          </p:cNvPr>
          <p:cNvSpPr txBox="1"/>
          <p:nvPr/>
        </p:nvSpPr>
        <p:spPr>
          <a:xfrm>
            <a:off x="5452770" y="3351679"/>
            <a:ext cx="6280887" cy="461665"/>
          </a:xfrm>
          <a:prstGeom prst="rect">
            <a:avLst/>
          </a:prstGeom>
          <a:noFill/>
        </p:spPr>
        <p:txBody>
          <a:bodyPr wrap="none" rtlCol="0">
            <a:spAutoFit/>
          </a:bodyPr>
          <a:lstStyle/>
          <a:p>
            <a:r>
              <a:rPr lang="en-US" sz="1200" dirty="0"/>
              <a:t>• If the expression is true, then statement1 is executed and statement2 is skipped. </a:t>
            </a:r>
          </a:p>
          <a:p>
            <a:r>
              <a:rPr lang="en-US" sz="1200" dirty="0"/>
              <a:t>• If the expression is false, then statement1 is skipped and statement2 is executed.</a:t>
            </a:r>
            <a:endParaRPr lang="en-CA" sz="1200" dirty="0"/>
          </a:p>
        </p:txBody>
      </p:sp>
    </p:spTree>
    <p:extLst>
      <p:ext uri="{BB962C8B-B14F-4D97-AF65-F5344CB8AC3E}">
        <p14:creationId xmlns:p14="http://schemas.microsoft.com/office/powerpoint/2010/main" val="5319522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C5A35-138C-430F-9553-D9AC083B487E}"/>
              </a:ext>
            </a:extLst>
          </p:cNvPr>
          <p:cNvSpPr>
            <a:spLocks noGrp="1"/>
          </p:cNvSpPr>
          <p:nvPr>
            <p:ph type="title"/>
          </p:nvPr>
        </p:nvSpPr>
        <p:spPr/>
        <p:txBody>
          <a:bodyPr/>
          <a:lstStyle/>
          <a:p>
            <a:r>
              <a:rPr lang="en-US" noProof="1"/>
              <a:t>The </a:t>
            </a:r>
            <a:r>
              <a:rPr lang="en-US" noProof="1">
                <a:latin typeface="Courier New" pitchFamily="49" charset="0"/>
              </a:rPr>
              <a:t>if</a:t>
            </a:r>
            <a:r>
              <a:rPr lang="en-US" noProof="1"/>
              <a:t>/</a:t>
            </a:r>
            <a:r>
              <a:rPr lang="en-US" noProof="1">
                <a:latin typeface="Courier New" pitchFamily="49" charset="0"/>
              </a:rPr>
              <a:t>else</a:t>
            </a:r>
            <a:r>
              <a:rPr lang="en-US" noProof="1"/>
              <a:t> Selection Structure</a:t>
            </a:r>
            <a:endParaRPr lang="en-CA" dirty="0"/>
          </a:p>
        </p:txBody>
      </p:sp>
      <p:sp>
        <p:nvSpPr>
          <p:cNvPr id="3" name="Content Placeholder 2">
            <a:extLst>
              <a:ext uri="{FF2B5EF4-FFF2-40B4-BE49-F238E27FC236}">
                <a16:creationId xmlns:a16="http://schemas.microsoft.com/office/drawing/2014/main" id="{4DEADC19-7FDA-45F1-815B-C63F425A71B0}"/>
              </a:ext>
            </a:extLst>
          </p:cNvPr>
          <p:cNvSpPr>
            <a:spLocks noGrp="1"/>
          </p:cNvSpPr>
          <p:nvPr>
            <p:ph idx="1"/>
          </p:nvPr>
        </p:nvSpPr>
        <p:spPr/>
        <p:txBody>
          <a:bodyPr/>
          <a:lstStyle/>
          <a:p>
            <a:r>
              <a:rPr lang="en-CA" dirty="0"/>
              <a:t>Flowchart</a:t>
            </a:r>
          </a:p>
        </p:txBody>
      </p:sp>
      <p:grpSp>
        <p:nvGrpSpPr>
          <p:cNvPr id="4" name="Group 4">
            <a:extLst>
              <a:ext uri="{FF2B5EF4-FFF2-40B4-BE49-F238E27FC236}">
                <a16:creationId xmlns:a16="http://schemas.microsoft.com/office/drawing/2014/main" id="{0AAA3250-092A-4047-8964-14553B5B4639}"/>
              </a:ext>
            </a:extLst>
          </p:cNvPr>
          <p:cNvGrpSpPr>
            <a:grpSpLocks/>
          </p:cNvGrpSpPr>
          <p:nvPr/>
        </p:nvGrpSpPr>
        <p:grpSpPr bwMode="auto">
          <a:xfrm>
            <a:off x="2817812" y="2544147"/>
            <a:ext cx="8458200" cy="2438400"/>
            <a:chOff x="312" y="2345"/>
            <a:chExt cx="2256" cy="954"/>
          </a:xfrm>
        </p:grpSpPr>
        <p:sp>
          <p:nvSpPr>
            <p:cNvPr id="5" name="Freeform 5">
              <a:extLst>
                <a:ext uri="{FF2B5EF4-FFF2-40B4-BE49-F238E27FC236}">
                  <a16:creationId xmlns:a16="http://schemas.microsoft.com/office/drawing/2014/main" id="{6B4B5EC7-90FC-4394-983F-85CCA27D3C68}"/>
                </a:ext>
              </a:extLst>
            </p:cNvPr>
            <p:cNvSpPr>
              <a:spLocks/>
            </p:cNvSpPr>
            <p:nvPr/>
          </p:nvSpPr>
          <p:spPr bwMode="auto">
            <a:xfrm>
              <a:off x="1471" y="3072"/>
              <a:ext cx="836" cy="0"/>
            </a:xfrm>
            <a:custGeom>
              <a:avLst/>
              <a:gdLst>
                <a:gd name="T0" fmla="*/ 19990 w 20000"/>
                <a:gd name="T1" fmla="*/ 0 h 20000"/>
                <a:gd name="T2" fmla="*/ 0 w 20000"/>
                <a:gd name="T3" fmla="*/ 0 h 20000"/>
                <a:gd name="T4" fmla="*/ 0 60000 65536"/>
                <a:gd name="T5" fmla="*/ 0 60000 65536"/>
                <a:gd name="T6" fmla="*/ 0 w 20000"/>
                <a:gd name="T7" fmla="*/ 0 h 20000"/>
                <a:gd name="T8" fmla="*/ 20000 w 20000"/>
                <a:gd name="T9" fmla="*/ 0 h 20000"/>
              </a:gdLst>
              <a:ahLst/>
              <a:cxnLst>
                <a:cxn ang="T4">
                  <a:pos x="T0" y="T1"/>
                </a:cxn>
                <a:cxn ang="T5">
                  <a:pos x="T2" y="T3"/>
                </a:cxn>
              </a:cxnLst>
              <a:rect l="T6" t="T7" r="T8" b="T9"/>
              <a:pathLst>
                <a:path w="20000" h="20000">
                  <a:moveTo>
                    <a:pt x="19990" y="0"/>
                  </a:moveTo>
                  <a:lnTo>
                    <a:pt x="0" y="0"/>
                  </a:lnTo>
                </a:path>
              </a:pathLst>
            </a:custGeom>
            <a:noFill/>
            <a:ln w="3175">
              <a:solidFill>
                <a:srgbClr val="000000"/>
              </a:solidFill>
              <a:round/>
              <a:headEnd/>
              <a:tailEnd type="triangle" w="med" len="sm"/>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6" name="Rectangle 6">
              <a:extLst>
                <a:ext uri="{FF2B5EF4-FFF2-40B4-BE49-F238E27FC236}">
                  <a16:creationId xmlns:a16="http://schemas.microsoft.com/office/drawing/2014/main" id="{D375E3B8-0428-45F3-8815-BB1D12AA9D88}"/>
                </a:ext>
              </a:extLst>
            </p:cNvPr>
            <p:cNvSpPr>
              <a:spLocks noChangeArrowheads="1"/>
            </p:cNvSpPr>
            <p:nvPr/>
          </p:nvSpPr>
          <p:spPr bwMode="auto">
            <a:xfrm>
              <a:off x="1841" y="2630"/>
              <a:ext cx="17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tIns="0" rIns="0" bIns="0"/>
            <a:lstStyle>
              <a:lvl1pPr>
                <a:defRPr sz="1200">
                  <a:solidFill>
                    <a:srgbClr val="000000"/>
                  </a:solidFill>
                  <a:latin typeface="Times New Roman" panose="02020603050405020304" pitchFamily="18" charset="0"/>
                  <a:cs typeface="Times New Roman" panose="02020603050405020304" pitchFamily="18" charset="0"/>
                </a:defRPr>
              </a:lvl1pPr>
              <a:lvl2pPr marL="742950" indent="-285750">
                <a:defRPr sz="1200">
                  <a:solidFill>
                    <a:srgbClr val="000000"/>
                  </a:solidFill>
                  <a:latin typeface="Times New Roman" panose="02020603050405020304" pitchFamily="18" charset="0"/>
                  <a:cs typeface="Times New Roman" panose="02020603050405020304" pitchFamily="18" charset="0"/>
                </a:defRPr>
              </a:lvl2pPr>
              <a:lvl3pPr marL="1143000" indent="-228600">
                <a:defRPr sz="1200">
                  <a:solidFill>
                    <a:srgbClr val="000000"/>
                  </a:solidFill>
                  <a:latin typeface="Times New Roman" panose="02020603050405020304" pitchFamily="18" charset="0"/>
                  <a:cs typeface="Times New Roman" panose="02020603050405020304" pitchFamily="18" charset="0"/>
                </a:defRPr>
              </a:lvl3pPr>
              <a:lvl4pPr marL="1600200" indent="-228600">
                <a:defRPr sz="1200">
                  <a:solidFill>
                    <a:srgbClr val="000000"/>
                  </a:solidFill>
                  <a:latin typeface="Times New Roman" panose="02020603050405020304" pitchFamily="18" charset="0"/>
                  <a:cs typeface="Times New Roman" panose="02020603050405020304" pitchFamily="18" charset="0"/>
                </a:defRPr>
              </a:lvl4pPr>
              <a:lvl5pPr marL="2057400" indent="-228600">
                <a:defRPr sz="1200">
                  <a:solidFill>
                    <a:srgbClr val="000000"/>
                  </a:solidFill>
                  <a:latin typeface="Times New Roman" panose="02020603050405020304" pitchFamily="18" charset="0"/>
                  <a:cs typeface="Times New Roman" panose="02020603050405020304" pitchFamily="18" charset="0"/>
                </a:defRPr>
              </a:lvl5pPr>
              <a:lvl6pPr marL="25146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6pPr>
              <a:lvl7pPr marL="29718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7pPr>
              <a:lvl8pPr marL="34290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8pPr>
              <a:lvl9pPr marL="38862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9pPr>
            </a:lstStyle>
            <a:p>
              <a:pPr eaLnBrk="1" hangingPunct="1">
                <a:spcBef>
                  <a:spcPct val="0"/>
                </a:spcBef>
              </a:pPr>
              <a:r>
                <a:rPr lang="en-US" altLang="en-US" sz="1400">
                  <a:latin typeface="Courier New" panose="02070309020205020404" pitchFamily="49" charset="0"/>
                </a:rPr>
                <a:t>true</a:t>
              </a:r>
            </a:p>
            <a:p>
              <a:pPr>
                <a:spcBef>
                  <a:spcPct val="0"/>
                </a:spcBef>
              </a:pPr>
              <a:endParaRPr lang="en-US" altLang="en-US" sz="1400">
                <a:solidFill>
                  <a:schemeClr val="tx1"/>
                </a:solidFill>
                <a:latin typeface="Courier New" panose="02070309020205020404" pitchFamily="49" charset="0"/>
              </a:endParaRPr>
            </a:p>
          </p:txBody>
        </p:sp>
        <p:sp>
          <p:nvSpPr>
            <p:cNvPr id="7" name="Freeform 7">
              <a:extLst>
                <a:ext uri="{FF2B5EF4-FFF2-40B4-BE49-F238E27FC236}">
                  <a16:creationId xmlns:a16="http://schemas.microsoft.com/office/drawing/2014/main" id="{523C1E06-27D9-4EA7-BD9C-EF9F1A1BEDFD}"/>
                </a:ext>
              </a:extLst>
            </p:cNvPr>
            <p:cNvSpPr>
              <a:spLocks/>
            </p:cNvSpPr>
            <p:nvPr/>
          </p:nvSpPr>
          <p:spPr bwMode="auto">
            <a:xfrm>
              <a:off x="580" y="3072"/>
              <a:ext cx="843" cy="0"/>
            </a:xfrm>
            <a:custGeom>
              <a:avLst/>
              <a:gdLst>
                <a:gd name="T0" fmla="*/ 19991 w 20000"/>
                <a:gd name="T1" fmla="*/ 0 h 20000"/>
                <a:gd name="T2" fmla="*/ 0 w 20000"/>
                <a:gd name="T3" fmla="*/ 0 h 20000"/>
                <a:gd name="T4" fmla="*/ 0 60000 65536"/>
                <a:gd name="T5" fmla="*/ 0 60000 65536"/>
                <a:gd name="T6" fmla="*/ 0 w 20000"/>
                <a:gd name="T7" fmla="*/ 0 h 20000"/>
                <a:gd name="T8" fmla="*/ 20000 w 20000"/>
                <a:gd name="T9" fmla="*/ 0 h 20000"/>
              </a:gdLst>
              <a:ahLst/>
              <a:cxnLst>
                <a:cxn ang="T4">
                  <a:pos x="T0" y="T1"/>
                </a:cxn>
                <a:cxn ang="T5">
                  <a:pos x="T2" y="T3"/>
                </a:cxn>
              </a:cxnLst>
              <a:rect l="T6" t="T7" r="T8" b="T9"/>
              <a:pathLst>
                <a:path w="20000" h="20000">
                  <a:moveTo>
                    <a:pt x="19991" y="0"/>
                  </a:moveTo>
                  <a:lnTo>
                    <a:pt x="0" y="0"/>
                  </a:lnTo>
                </a:path>
              </a:pathLst>
            </a:custGeom>
            <a:noFill/>
            <a:ln w="3175">
              <a:solidFill>
                <a:srgbClr val="000000"/>
              </a:solidFill>
              <a:round/>
              <a:headEnd type="triangle" w="med" len="sm"/>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8" name="Freeform 8">
              <a:extLst>
                <a:ext uri="{FF2B5EF4-FFF2-40B4-BE49-F238E27FC236}">
                  <a16:creationId xmlns:a16="http://schemas.microsoft.com/office/drawing/2014/main" id="{9F2B43E8-EF6B-496C-A463-D9F1C9EE6732}"/>
                </a:ext>
              </a:extLst>
            </p:cNvPr>
            <p:cNvSpPr>
              <a:spLocks/>
            </p:cNvSpPr>
            <p:nvPr/>
          </p:nvSpPr>
          <p:spPr bwMode="auto">
            <a:xfrm>
              <a:off x="578" y="2954"/>
              <a:ext cx="0" cy="117"/>
            </a:xfrm>
            <a:custGeom>
              <a:avLst/>
              <a:gdLst>
                <a:gd name="T0" fmla="*/ 0 w 20000"/>
                <a:gd name="T1" fmla="*/ 0 h 20000"/>
                <a:gd name="T2" fmla="*/ 0 w 20000"/>
                <a:gd name="T3" fmla="*/ 19932 h 20000"/>
                <a:gd name="T4" fmla="*/ 0 60000 65536"/>
                <a:gd name="T5" fmla="*/ 0 60000 65536"/>
                <a:gd name="T6" fmla="*/ 0 w 20000"/>
                <a:gd name="T7" fmla="*/ 0 h 20000"/>
                <a:gd name="T8" fmla="*/ 0 w 20000"/>
                <a:gd name="T9" fmla="*/ 20000 h 20000"/>
              </a:gdLst>
              <a:ahLst/>
              <a:cxnLst>
                <a:cxn ang="T4">
                  <a:pos x="T0" y="T1"/>
                </a:cxn>
                <a:cxn ang="T5">
                  <a:pos x="T2" y="T3"/>
                </a:cxn>
              </a:cxnLst>
              <a:rect l="T6" t="T7" r="T8" b="T9"/>
              <a:pathLst>
                <a:path w="20000" h="20000">
                  <a:moveTo>
                    <a:pt x="0" y="0"/>
                  </a:moveTo>
                  <a:lnTo>
                    <a:pt x="0" y="19932"/>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9" name="Rectangle 9">
              <a:extLst>
                <a:ext uri="{FF2B5EF4-FFF2-40B4-BE49-F238E27FC236}">
                  <a16:creationId xmlns:a16="http://schemas.microsoft.com/office/drawing/2014/main" id="{E34E8984-A82D-4090-9289-4B5F8493D4E4}"/>
                </a:ext>
              </a:extLst>
            </p:cNvPr>
            <p:cNvSpPr>
              <a:spLocks noChangeArrowheads="1"/>
            </p:cNvSpPr>
            <p:nvPr/>
          </p:nvSpPr>
          <p:spPr bwMode="auto">
            <a:xfrm>
              <a:off x="891" y="2630"/>
              <a:ext cx="208"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tIns="0" rIns="0" bIns="0"/>
            <a:lstStyle>
              <a:lvl1pPr>
                <a:defRPr sz="1200">
                  <a:solidFill>
                    <a:srgbClr val="000000"/>
                  </a:solidFill>
                  <a:latin typeface="Times New Roman" panose="02020603050405020304" pitchFamily="18" charset="0"/>
                  <a:cs typeface="Times New Roman" panose="02020603050405020304" pitchFamily="18" charset="0"/>
                </a:defRPr>
              </a:lvl1pPr>
              <a:lvl2pPr marL="742950" indent="-285750">
                <a:defRPr sz="1200">
                  <a:solidFill>
                    <a:srgbClr val="000000"/>
                  </a:solidFill>
                  <a:latin typeface="Times New Roman" panose="02020603050405020304" pitchFamily="18" charset="0"/>
                  <a:cs typeface="Times New Roman" panose="02020603050405020304" pitchFamily="18" charset="0"/>
                </a:defRPr>
              </a:lvl2pPr>
              <a:lvl3pPr marL="1143000" indent="-228600">
                <a:defRPr sz="1200">
                  <a:solidFill>
                    <a:srgbClr val="000000"/>
                  </a:solidFill>
                  <a:latin typeface="Times New Roman" panose="02020603050405020304" pitchFamily="18" charset="0"/>
                  <a:cs typeface="Times New Roman" panose="02020603050405020304" pitchFamily="18" charset="0"/>
                </a:defRPr>
              </a:lvl3pPr>
              <a:lvl4pPr marL="1600200" indent="-228600">
                <a:defRPr sz="1200">
                  <a:solidFill>
                    <a:srgbClr val="000000"/>
                  </a:solidFill>
                  <a:latin typeface="Times New Roman" panose="02020603050405020304" pitchFamily="18" charset="0"/>
                  <a:cs typeface="Times New Roman" panose="02020603050405020304" pitchFamily="18" charset="0"/>
                </a:defRPr>
              </a:lvl4pPr>
              <a:lvl5pPr marL="2057400" indent="-228600">
                <a:defRPr sz="1200">
                  <a:solidFill>
                    <a:srgbClr val="000000"/>
                  </a:solidFill>
                  <a:latin typeface="Times New Roman" panose="02020603050405020304" pitchFamily="18" charset="0"/>
                  <a:cs typeface="Times New Roman" panose="02020603050405020304" pitchFamily="18" charset="0"/>
                </a:defRPr>
              </a:lvl5pPr>
              <a:lvl6pPr marL="25146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6pPr>
              <a:lvl7pPr marL="29718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7pPr>
              <a:lvl8pPr marL="34290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8pPr>
              <a:lvl9pPr marL="38862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9pPr>
            </a:lstStyle>
            <a:p>
              <a:pPr eaLnBrk="1" hangingPunct="1">
                <a:spcBef>
                  <a:spcPct val="0"/>
                </a:spcBef>
              </a:pPr>
              <a:r>
                <a:rPr lang="en-US" altLang="en-US" sz="1400">
                  <a:latin typeface="Courier New" panose="02070309020205020404" pitchFamily="49" charset="0"/>
                </a:rPr>
                <a:t>false</a:t>
              </a:r>
            </a:p>
            <a:p>
              <a:pPr>
                <a:spcBef>
                  <a:spcPct val="0"/>
                </a:spcBef>
              </a:pPr>
              <a:endParaRPr lang="en-US" altLang="en-US" sz="1400">
                <a:solidFill>
                  <a:schemeClr val="tx1"/>
                </a:solidFill>
                <a:latin typeface="Courier New" panose="02070309020205020404" pitchFamily="49" charset="0"/>
              </a:endParaRPr>
            </a:p>
          </p:txBody>
        </p:sp>
        <p:sp>
          <p:nvSpPr>
            <p:cNvPr id="10" name="Freeform 10">
              <a:extLst>
                <a:ext uri="{FF2B5EF4-FFF2-40B4-BE49-F238E27FC236}">
                  <a16:creationId xmlns:a16="http://schemas.microsoft.com/office/drawing/2014/main" id="{F7F42BFE-D476-4AD2-8BF6-19B5BD16C7B9}"/>
                </a:ext>
              </a:extLst>
            </p:cNvPr>
            <p:cNvSpPr>
              <a:spLocks/>
            </p:cNvSpPr>
            <p:nvPr/>
          </p:nvSpPr>
          <p:spPr bwMode="auto">
            <a:xfrm>
              <a:off x="2304" y="2717"/>
              <a:ext cx="0" cy="141"/>
            </a:xfrm>
            <a:custGeom>
              <a:avLst/>
              <a:gdLst>
                <a:gd name="T0" fmla="*/ 0 w 20000"/>
                <a:gd name="T1" fmla="*/ 19943 h 20000"/>
                <a:gd name="T2" fmla="*/ 0 w 20000"/>
                <a:gd name="T3" fmla="*/ 0 h 20000"/>
                <a:gd name="T4" fmla="*/ 0 60000 65536"/>
                <a:gd name="T5" fmla="*/ 0 60000 65536"/>
                <a:gd name="T6" fmla="*/ 0 w 20000"/>
                <a:gd name="T7" fmla="*/ 0 h 20000"/>
                <a:gd name="T8" fmla="*/ 0 w 20000"/>
                <a:gd name="T9" fmla="*/ 20000 h 20000"/>
              </a:gdLst>
              <a:ahLst/>
              <a:cxnLst>
                <a:cxn ang="T4">
                  <a:pos x="T0" y="T1"/>
                </a:cxn>
                <a:cxn ang="T5">
                  <a:pos x="T2" y="T3"/>
                </a:cxn>
              </a:cxnLst>
              <a:rect l="T6" t="T7" r="T8" b="T9"/>
              <a:pathLst>
                <a:path w="20000" h="20000">
                  <a:moveTo>
                    <a:pt x="0" y="19943"/>
                  </a:moveTo>
                  <a:lnTo>
                    <a:pt x="0" y="0"/>
                  </a:lnTo>
                </a:path>
              </a:pathLst>
            </a:custGeom>
            <a:noFill/>
            <a:ln w="3175">
              <a:solidFill>
                <a:srgbClr val="000000"/>
              </a:solidFill>
              <a:round/>
              <a:headEnd type="triangle" w="med" len="sm"/>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11" name="Freeform 11">
              <a:extLst>
                <a:ext uri="{FF2B5EF4-FFF2-40B4-BE49-F238E27FC236}">
                  <a16:creationId xmlns:a16="http://schemas.microsoft.com/office/drawing/2014/main" id="{D970006A-2C66-4D08-AAD9-4C2702B7B7AB}"/>
                </a:ext>
              </a:extLst>
            </p:cNvPr>
            <p:cNvSpPr>
              <a:spLocks/>
            </p:cNvSpPr>
            <p:nvPr/>
          </p:nvSpPr>
          <p:spPr bwMode="auto">
            <a:xfrm>
              <a:off x="576" y="2717"/>
              <a:ext cx="0" cy="141"/>
            </a:xfrm>
            <a:custGeom>
              <a:avLst/>
              <a:gdLst>
                <a:gd name="T0" fmla="*/ 0 w 20000"/>
                <a:gd name="T1" fmla="*/ 19943 h 20000"/>
                <a:gd name="T2" fmla="*/ 0 w 20000"/>
                <a:gd name="T3" fmla="*/ 0 h 20000"/>
                <a:gd name="T4" fmla="*/ 0 60000 65536"/>
                <a:gd name="T5" fmla="*/ 0 60000 65536"/>
                <a:gd name="T6" fmla="*/ 0 w 20000"/>
                <a:gd name="T7" fmla="*/ 0 h 20000"/>
                <a:gd name="T8" fmla="*/ 0 w 20000"/>
                <a:gd name="T9" fmla="*/ 20000 h 20000"/>
              </a:gdLst>
              <a:ahLst/>
              <a:cxnLst>
                <a:cxn ang="T4">
                  <a:pos x="T0" y="T1"/>
                </a:cxn>
                <a:cxn ang="T5">
                  <a:pos x="T2" y="T3"/>
                </a:cxn>
              </a:cxnLst>
              <a:rect l="T6" t="T7" r="T8" b="T9"/>
              <a:pathLst>
                <a:path w="20000" h="20000">
                  <a:moveTo>
                    <a:pt x="0" y="19943"/>
                  </a:moveTo>
                  <a:lnTo>
                    <a:pt x="0" y="0"/>
                  </a:lnTo>
                </a:path>
              </a:pathLst>
            </a:custGeom>
            <a:noFill/>
            <a:ln w="3175">
              <a:solidFill>
                <a:srgbClr val="000000"/>
              </a:solidFill>
              <a:round/>
              <a:headEnd type="triangle" w="med" len="sm"/>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12" name="Freeform 12">
              <a:extLst>
                <a:ext uri="{FF2B5EF4-FFF2-40B4-BE49-F238E27FC236}">
                  <a16:creationId xmlns:a16="http://schemas.microsoft.com/office/drawing/2014/main" id="{9117BD21-340C-4700-8939-39CD2023BF6C}"/>
                </a:ext>
              </a:extLst>
            </p:cNvPr>
            <p:cNvSpPr>
              <a:spLocks/>
            </p:cNvSpPr>
            <p:nvPr/>
          </p:nvSpPr>
          <p:spPr bwMode="auto">
            <a:xfrm>
              <a:off x="2306" y="2954"/>
              <a:ext cx="0" cy="117"/>
            </a:xfrm>
            <a:custGeom>
              <a:avLst/>
              <a:gdLst>
                <a:gd name="T0" fmla="*/ 0 w 20000"/>
                <a:gd name="T1" fmla="*/ 0 h 20000"/>
                <a:gd name="T2" fmla="*/ 0 w 20000"/>
                <a:gd name="T3" fmla="*/ 19932 h 20000"/>
                <a:gd name="T4" fmla="*/ 0 60000 65536"/>
                <a:gd name="T5" fmla="*/ 0 60000 65536"/>
                <a:gd name="T6" fmla="*/ 0 w 20000"/>
                <a:gd name="T7" fmla="*/ 0 h 20000"/>
                <a:gd name="T8" fmla="*/ 0 w 20000"/>
                <a:gd name="T9" fmla="*/ 20000 h 20000"/>
              </a:gdLst>
              <a:ahLst/>
              <a:cxnLst>
                <a:cxn ang="T4">
                  <a:pos x="T0" y="T1"/>
                </a:cxn>
                <a:cxn ang="T5">
                  <a:pos x="T2" y="T3"/>
                </a:cxn>
              </a:cxnLst>
              <a:rect l="T6" t="T7" r="T8" b="T9"/>
              <a:pathLst>
                <a:path w="20000" h="20000">
                  <a:moveTo>
                    <a:pt x="0" y="0"/>
                  </a:moveTo>
                  <a:lnTo>
                    <a:pt x="0" y="19932"/>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grpSp>
          <p:nvGrpSpPr>
            <p:cNvPr id="13" name="Group 13">
              <a:extLst>
                <a:ext uri="{FF2B5EF4-FFF2-40B4-BE49-F238E27FC236}">
                  <a16:creationId xmlns:a16="http://schemas.microsoft.com/office/drawing/2014/main" id="{B66E4A38-4BB9-4661-8152-D9B1AE8E4209}"/>
                </a:ext>
              </a:extLst>
            </p:cNvPr>
            <p:cNvGrpSpPr>
              <a:grpSpLocks/>
            </p:cNvGrpSpPr>
            <p:nvPr/>
          </p:nvGrpSpPr>
          <p:grpSpPr bwMode="auto">
            <a:xfrm>
              <a:off x="312" y="2859"/>
              <a:ext cx="528" cy="96"/>
              <a:chOff x="0" y="0"/>
              <a:chExt cx="20000" cy="20000"/>
            </a:xfrm>
          </p:grpSpPr>
          <p:sp>
            <p:nvSpPr>
              <p:cNvPr id="30" name="Rectangle 14">
                <a:extLst>
                  <a:ext uri="{FF2B5EF4-FFF2-40B4-BE49-F238E27FC236}">
                    <a16:creationId xmlns:a16="http://schemas.microsoft.com/office/drawing/2014/main" id="{6C9FDC16-7C50-4527-9988-656976B9770C}"/>
                  </a:ext>
                </a:extLst>
              </p:cNvPr>
              <p:cNvSpPr>
                <a:spLocks noChangeArrowheads="1"/>
              </p:cNvSpPr>
              <p:nvPr/>
            </p:nvSpPr>
            <p:spPr bwMode="auto">
              <a:xfrm>
                <a:off x="1985" y="4583"/>
                <a:ext cx="16000" cy="1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tIns="0" rIns="0" bIns="0"/>
              <a:lstStyle>
                <a:lvl1pPr>
                  <a:defRPr sz="1200">
                    <a:solidFill>
                      <a:srgbClr val="000000"/>
                    </a:solidFill>
                    <a:latin typeface="Times New Roman" panose="02020603050405020304" pitchFamily="18" charset="0"/>
                    <a:cs typeface="Times New Roman" panose="02020603050405020304" pitchFamily="18" charset="0"/>
                  </a:defRPr>
                </a:lvl1pPr>
                <a:lvl2pPr marL="742950" indent="-285750">
                  <a:defRPr sz="1200">
                    <a:solidFill>
                      <a:srgbClr val="000000"/>
                    </a:solidFill>
                    <a:latin typeface="Times New Roman" panose="02020603050405020304" pitchFamily="18" charset="0"/>
                    <a:cs typeface="Times New Roman" panose="02020603050405020304" pitchFamily="18" charset="0"/>
                  </a:defRPr>
                </a:lvl2pPr>
                <a:lvl3pPr marL="1143000" indent="-228600">
                  <a:defRPr sz="1200">
                    <a:solidFill>
                      <a:srgbClr val="000000"/>
                    </a:solidFill>
                    <a:latin typeface="Times New Roman" panose="02020603050405020304" pitchFamily="18" charset="0"/>
                    <a:cs typeface="Times New Roman" panose="02020603050405020304" pitchFamily="18" charset="0"/>
                  </a:defRPr>
                </a:lvl3pPr>
                <a:lvl4pPr marL="1600200" indent="-228600">
                  <a:defRPr sz="1200">
                    <a:solidFill>
                      <a:srgbClr val="000000"/>
                    </a:solidFill>
                    <a:latin typeface="Times New Roman" panose="02020603050405020304" pitchFamily="18" charset="0"/>
                    <a:cs typeface="Times New Roman" panose="02020603050405020304" pitchFamily="18" charset="0"/>
                  </a:defRPr>
                </a:lvl4pPr>
                <a:lvl5pPr marL="2057400" indent="-228600">
                  <a:defRPr sz="1200">
                    <a:solidFill>
                      <a:srgbClr val="000000"/>
                    </a:solidFill>
                    <a:latin typeface="Times New Roman" panose="02020603050405020304" pitchFamily="18" charset="0"/>
                    <a:cs typeface="Times New Roman" panose="02020603050405020304" pitchFamily="18" charset="0"/>
                  </a:defRPr>
                </a:lvl5pPr>
                <a:lvl6pPr marL="25146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6pPr>
                <a:lvl7pPr marL="29718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7pPr>
                <a:lvl8pPr marL="34290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8pPr>
                <a:lvl9pPr marL="38862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9pPr>
              </a:lstStyle>
              <a:p>
                <a:pPr algn="ctr" eaLnBrk="1" hangingPunct="1">
                  <a:spcBef>
                    <a:spcPct val="0"/>
                  </a:spcBef>
                </a:pPr>
                <a:r>
                  <a:rPr lang="en-US" altLang="en-US" sz="1400">
                    <a:latin typeface="Courier New" panose="02070309020205020404" pitchFamily="49" charset="0"/>
                  </a:rPr>
                  <a:t>print “Failed”</a:t>
                </a:r>
              </a:p>
              <a:p>
                <a:pPr>
                  <a:spcBef>
                    <a:spcPct val="0"/>
                  </a:spcBef>
                </a:pPr>
                <a:endParaRPr lang="en-US" altLang="en-US" sz="1400">
                  <a:solidFill>
                    <a:schemeClr val="tx1"/>
                  </a:solidFill>
                  <a:latin typeface="Courier New" panose="02070309020205020404" pitchFamily="49" charset="0"/>
                </a:endParaRPr>
              </a:p>
            </p:txBody>
          </p:sp>
          <p:sp>
            <p:nvSpPr>
              <p:cNvPr id="31" name="Freeform 15">
                <a:extLst>
                  <a:ext uri="{FF2B5EF4-FFF2-40B4-BE49-F238E27FC236}">
                    <a16:creationId xmlns:a16="http://schemas.microsoft.com/office/drawing/2014/main" id="{B6FC81E5-A9DD-4DE4-B7F9-DBD222AD8243}"/>
                  </a:ext>
                </a:extLst>
              </p:cNvPr>
              <p:cNvSpPr>
                <a:spLocks/>
              </p:cNvSpPr>
              <p:nvPr/>
            </p:nvSpPr>
            <p:spPr bwMode="auto">
              <a:xfrm>
                <a:off x="0" y="0"/>
                <a:ext cx="20000" cy="20000"/>
              </a:xfrm>
              <a:custGeom>
                <a:avLst/>
                <a:gdLst>
                  <a:gd name="T0" fmla="*/ 19985 w 20000"/>
                  <a:gd name="T1" fmla="*/ 0 h 20000"/>
                  <a:gd name="T2" fmla="*/ 19985 w 20000"/>
                  <a:gd name="T3" fmla="*/ 19917 h 20000"/>
                  <a:gd name="T4" fmla="*/ 0 w 20000"/>
                  <a:gd name="T5" fmla="*/ 19917 h 20000"/>
                  <a:gd name="T6" fmla="*/ 0 w 20000"/>
                  <a:gd name="T7" fmla="*/ 0 h 20000"/>
                  <a:gd name="T8" fmla="*/ 19985 w 20000"/>
                  <a:gd name="T9" fmla="*/ 0 h 20000"/>
                  <a:gd name="T10" fmla="*/ 0 60000 65536"/>
                  <a:gd name="T11" fmla="*/ 0 60000 65536"/>
                  <a:gd name="T12" fmla="*/ 0 60000 65536"/>
                  <a:gd name="T13" fmla="*/ 0 60000 65536"/>
                  <a:gd name="T14" fmla="*/ 0 60000 65536"/>
                  <a:gd name="T15" fmla="*/ 0 w 20000"/>
                  <a:gd name="T16" fmla="*/ 0 h 20000"/>
                  <a:gd name="T17" fmla="*/ 20000 w 20000"/>
                  <a:gd name="T18" fmla="*/ 20000 h 20000"/>
                </a:gdLst>
                <a:ahLst/>
                <a:cxnLst>
                  <a:cxn ang="T10">
                    <a:pos x="T0" y="T1"/>
                  </a:cxn>
                  <a:cxn ang="T11">
                    <a:pos x="T2" y="T3"/>
                  </a:cxn>
                  <a:cxn ang="T12">
                    <a:pos x="T4" y="T5"/>
                  </a:cxn>
                  <a:cxn ang="T13">
                    <a:pos x="T6" y="T7"/>
                  </a:cxn>
                  <a:cxn ang="T14">
                    <a:pos x="T8" y="T9"/>
                  </a:cxn>
                </a:cxnLst>
                <a:rect l="T15" t="T16" r="T17" b="T18"/>
                <a:pathLst>
                  <a:path w="20000" h="20000">
                    <a:moveTo>
                      <a:pt x="19985" y="0"/>
                    </a:moveTo>
                    <a:lnTo>
                      <a:pt x="19985" y="19917"/>
                    </a:lnTo>
                    <a:lnTo>
                      <a:pt x="0" y="19917"/>
                    </a:lnTo>
                    <a:lnTo>
                      <a:pt x="0" y="0"/>
                    </a:lnTo>
                    <a:lnTo>
                      <a:pt x="19985" y="0"/>
                    </a:lnTo>
                    <a:close/>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grpSp>
        <p:sp>
          <p:nvSpPr>
            <p:cNvPr id="14" name="Rectangle 16">
              <a:extLst>
                <a:ext uri="{FF2B5EF4-FFF2-40B4-BE49-F238E27FC236}">
                  <a16:creationId xmlns:a16="http://schemas.microsoft.com/office/drawing/2014/main" id="{0A82FE64-D934-4C31-AD0A-7EF62AFBA575}"/>
                </a:ext>
              </a:extLst>
            </p:cNvPr>
            <p:cNvSpPr>
              <a:spLocks noChangeArrowheads="1"/>
            </p:cNvSpPr>
            <p:nvPr/>
          </p:nvSpPr>
          <p:spPr bwMode="auto">
            <a:xfrm>
              <a:off x="2090" y="2881"/>
              <a:ext cx="432"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tIns="0" rIns="0" bIns="0"/>
            <a:lstStyle>
              <a:lvl1pPr>
                <a:defRPr sz="1200">
                  <a:solidFill>
                    <a:srgbClr val="000000"/>
                  </a:solidFill>
                  <a:latin typeface="Times New Roman" panose="02020603050405020304" pitchFamily="18" charset="0"/>
                  <a:cs typeface="Times New Roman" panose="02020603050405020304" pitchFamily="18" charset="0"/>
                </a:defRPr>
              </a:lvl1pPr>
              <a:lvl2pPr marL="742950" indent="-285750">
                <a:defRPr sz="1200">
                  <a:solidFill>
                    <a:srgbClr val="000000"/>
                  </a:solidFill>
                  <a:latin typeface="Times New Roman" panose="02020603050405020304" pitchFamily="18" charset="0"/>
                  <a:cs typeface="Times New Roman" panose="02020603050405020304" pitchFamily="18" charset="0"/>
                </a:defRPr>
              </a:lvl2pPr>
              <a:lvl3pPr marL="1143000" indent="-228600">
                <a:defRPr sz="1200">
                  <a:solidFill>
                    <a:srgbClr val="000000"/>
                  </a:solidFill>
                  <a:latin typeface="Times New Roman" panose="02020603050405020304" pitchFamily="18" charset="0"/>
                  <a:cs typeface="Times New Roman" panose="02020603050405020304" pitchFamily="18" charset="0"/>
                </a:defRPr>
              </a:lvl3pPr>
              <a:lvl4pPr marL="1600200" indent="-228600">
                <a:defRPr sz="1200">
                  <a:solidFill>
                    <a:srgbClr val="000000"/>
                  </a:solidFill>
                  <a:latin typeface="Times New Roman" panose="02020603050405020304" pitchFamily="18" charset="0"/>
                  <a:cs typeface="Times New Roman" panose="02020603050405020304" pitchFamily="18" charset="0"/>
                </a:defRPr>
              </a:lvl4pPr>
              <a:lvl5pPr marL="2057400" indent="-228600">
                <a:defRPr sz="1200">
                  <a:solidFill>
                    <a:srgbClr val="000000"/>
                  </a:solidFill>
                  <a:latin typeface="Times New Roman" panose="02020603050405020304" pitchFamily="18" charset="0"/>
                  <a:cs typeface="Times New Roman" panose="02020603050405020304" pitchFamily="18" charset="0"/>
                </a:defRPr>
              </a:lvl5pPr>
              <a:lvl6pPr marL="25146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6pPr>
              <a:lvl7pPr marL="29718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7pPr>
              <a:lvl8pPr marL="34290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8pPr>
              <a:lvl9pPr marL="38862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9pPr>
            </a:lstStyle>
            <a:p>
              <a:pPr algn="ctr" eaLnBrk="1" hangingPunct="1">
                <a:spcBef>
                  <a:spcPct val="0"/>
                </a:spcBef>
              </a:pPr>
              <a:r>
                <a:rPr lang="en-US" altLang="en-US" sz="1400">
                  <a:latin typeface="Courier New" panose="02070309020205020404" pitchFamily="49" charset="0"/>
                </a:rPr>
                <a:t>print “Passed”</a:t>
              </a:r>
            </a:p>
            <a:p>
              <a:pPr>
                <a:spcBef>
                  <a:spcPct val="0"/>
                </a:spcBef>
              </a:pPr>
              <a:endParaRPr lang="en-US" altLang="en-US" sz="1400">
                <a:solidFill>
                  <a:schemeClr val="tx1"/>
                </a:solidFill>
                <a:latin typeface="Courier New" panose="02070309020205020404" pitchFamily="49" charset="0"/>
              </a:endParaRPr>
            </a:p>
          </p:txBody>
        </p:sp>
        <p:sp>
          <p:nvSpPr>
            <p:cNvPr id="15" name="Freeform 17">
              <a:extLst>
                <a:ext uri="{FF2B5EF4-FFF2-40B4-BE49-F238E27FC236}">
                  <a16:creationId xmlns:a16="http://schemas.microsoft.com/office/drawing/2014/main" id="{23021DFB-E9F5-43EA-AAEB-CB7A9E3F56F4}"/>
                </a:ext>
              </a:extLst>
            </p:cNvPr>
            <p:cNvSpPr>
              <a:spLocks/>
            </p:cNvSpPr>
            <p:nvPr/>
          </p:nvSpPr>
          <p:spPr bwMode="auto">
            <a:xfrm>
              <a:off x="2040" y="2859"/>
              <a:ext cx="528" cy="96"/>
            </a:xfrm>
            <a:custGeom>
              <a:avLst/>
              <a:gdLst>
                <a:gd name="T0" fmla="*/ 19985 w 20000"/>
                <a:gd name="T1" fmla="*/ 0 h 20000"/>
                <a:gd name="T2" fmla="*/ 19985 w 20000"/>
                <a:gd name="T3" fmla="*/ 19917 h 20000"/>
                <a:gd name="T4" fmla="*/ 0 w 20000"/>
                <a:gd name="T5" fmla="*/ 19917 h 20000"/>
                <a:gd name="T6" fmla="*/ 0 w 20000"/>
                <a:gd name="T7" fmla="*/ 0 h 20000"/>
                <a:gd name="T8" fmla="*/ 19985 w 20000"/>
                <a:gd name="T9" fmla="*/ 0 h 20000"/>
                <a:gd name="T10" fmla="*/ 0 60000 65536"/>
                <a:gd name="T11" fmla="*/ 0 60000 65536"/>
                <a:gd name="T12" fmla="*/ 0 60000 65536"/>
                <a:gd name="T13" fmla="*/ 0 60000 65536"/>
                <a:gd name="T14" fmla="*/ 0 60000 65536"/>
                <a:gd name="T15" fmla="*/ 0 w 20000"/>
                <a:gd name="T16" fmla="*/ 0 h 20000"/>
                <a:gd name="T17" fmla="*/ 20000 w 20000"/>
                <a:gd name="T18" fmla="*/ 20000 h 20000"/>
              </a:gdLst>
              <a:ahLst/>
              <a:cxnLst>
                <a:cxn ang="T10">
                  <a:pos x="T0" y="T1"/>
                </a:cxn>
                <a:cxn ang="T11">
                  <a:pos x="T2" y="T3"/>
                </a:cxn>
                <a:cxn ang="T12">
                  <a:pos x="T4" y="T5"/>
                </a:cxn>
                <a:cxn ang="T13">
                  <a:pos x="T6" y="T7"/>
                </a:cxn>
                <a:cxn ang="T14">
                  <a:pos x="T8" y="T9"/>
                </a:cxn>
              </a:cxnLst>
              <a:rect l="T15" t="T16" r="T17" b="T18"/>
              <a:pathLst>
                <a:path w="20000" h="20000">
                  <a:moveTo>
                    <a:pt x="19985" y="0"/>
                  </a:moveTo>
                  <a:lnTo>
                    <a:pt x="19985" y="19917"/>
                  </a:lnTo>
                  <a:lnTo>
                    <a:pt x="0" y="19917"/>
                  </a:lnTo>
                  <a:lnTo>
                    <a:pt x="0" y="0"/>
                  </a:lnTo>
                  <a:lnTo>
                    <a:pt x="19985" y="0"/>
                  </a:lnTo>
                  <a:close/>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grpSp>
          <p:nvGrpSpPr>
            <p:cNvPr id="16" name="Group 18">
              <a:extLst>
                <a:ext uri="{FF2B5EF4-FFF2-40B4-BE49-F238E27FC236}">
                  <a16:creationId xmlns:a16="http://schemas.microsoft.com/office/drawing/2014/main" id="{91872D4E-7B53-47FF-A91A-58CE30FA8608}"/>
                </a:ext>
              </a:extLst>
            </p:cNvPr>
            <p:cNvGrpSpPr>
              <a:grpSpLocks/>
            </p:cNvGrpSpPr>
            <p:nvPr/>
          </p:nvGrpSpPr>
          <p:grpSpPr bwMode="auto">
            <a:xfrm>
              <a:off x="1422" y="3050"/>
              <a:ext cx="49" cy="249"/>
              <a:chOff x="-25" y="0"/>
              <a:chExt cx="20049" cy="20000"/>
            </a:xfrm>
          </p:grpSpPr>
          <p:sp>
            <p:nvSpPr>
              <p:cNvPr id="27" name="Freeform 19">
                <a:extLst>
                  <a:ext uri="{FF2B5EF4-FFF2-40B4-BE49-F238E27FC236}">
                    <a16:creationId xmlns:a16="http://schemas.microsoft.com/office/drawing/2014/main" id="{69E575FC-9304-43FA-A268-82AFEE1A9B18}"/>
                  </a:ext>
                </a:extLst>
              </p:cNvPr>
              <p:cNvSpPr>
                <a:spLocks/>
              </p:cNvSpPr>
              <p:nvPr/>
            </p:nvSpPr>
            <p:spPr bwMode="auto">
              <a:xfrm>
                <a:off x="10081" y="3981"/>
                <a:ext cx="163" cy="12135"/>
              </a:xfrm>
              <a:custGeom>
                <a:avLst/>
                <a:gdLst>
                  <a:gd name="T0" fmla="*/ 0 w 20000"/>
                  <a:gd name="T1" fmla="*/ 19947 h 20000"/>
                  <a:gd name="T2" fmla="*/ 0 w 20000"/>
                  <a:gd name="T3" fmla="*/ 0 h 20000"/>
                  <a:gd name="T4" fmla="*/ 0 60000 65536"/>
                  <a:gd name="T5" fmla="*/ 0 60000 65536"/>
                  <a:gd name="T6" fmla="*/ 0 w 20000"/>
                  <a:gd name="T7" fmla="*/ 0 h 20000"/>
                  <a:gd name="T8" fmla="*/ 20000 w 20000"/>
                  <a:gd name="T9" fmla="*/ 20000 h 20000"/>
                </a:gdLst>
                <a:ahLst/>
                <a:cxnLst>
                  <a:cxn ang="T4">
                    <a:pos x="T0" y="T1"/>
                  </a:cxn>
                  <a:cxn ang="T5">
                    <a:pos x="T2" y="T3"/>
                  </a:cxn>
                </a:cxnLst>
                <a:rect l="T6" t="T7" r="T8" b="T9"/>
                <a:pathLst>
                  <a:path w="20000" h="20000">
                    <a:moveTo>
                      <a:pt x="0" y="19947"/>
                    </a:moveTo>
                    <a:lnTo>
                      <a:pt x="0" y="0"/>
                    </a:lnTo>
                  </a:path>
                </a:pathLst>
              </a:custGeom>
              <a:noFill/>
              <a:ln w="3175">
                <a:solidFill>
                  <a:srgbClr val="000000"/>
                </a:solidFill>
                <a:round/>
                <a:headEnd type="triangle" w="med" len="sm"/>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8" name="Oval 20">
                <a:extLst>
                  <a:ext uri="{FF2B5EF4-FFF2-40B4-BE49-F238E27FC236}">
                    <a16:creationId xmlns:a16="http://schemas.microsoft.com/office/drawing/2014/main" id="{73A053A4-3F22-4AEF-B360-0D9509C12FB8}"/>
                  </a:ext>
                </a:extLst>
              </p:cNvPr>
              <p:cNvSpPr>
                <a:spLocks noChangeArrowheads="1"/>
              </p:cNvSpPr>
              <p:nvPr/>
            </p:nvSpPr>
            <p:spPr bwMode="auto">
              <a:xfrm>
                <a:off x="-25" y="16116"/>
                <a:ext cx="19723" cy="3884"/>
              </a:xfrm>
              <a:prstGeom prst="ellipse">
                <a:avLst/>
              </a:pr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rgbClr val="000000"/>
                    </a:solidFill>
                    <a:latin typeface="Times New Roman" panose="02020603050405020304" pitchFamily="18" charset="0"/>
                    <a:cs typeface="Times New Roman" panose="02020603050405020304" pitchFamily="18" charset="0"/>
                  </a:defRPr>
                </a:lvl1pPr>
                <a:lvl2pPr marL="742950" indent="-285750">
                  <a:defRPr sz="1200">
                    <a:solidFill>
                      <a:srgbClr val="000000"/>
                    </a:solidFill>
                    <a:latin typeface="Times New Roman" panose="02020603050405020304" pitchFamily="18" charset="0"/>
                    <a:cs typeface="Times New Roman" panose="02020603050405020304" pitchFamily="18" charset="0"/>
                  </a:defRPr>
                </a:lvl2pPr>
                <a:lvl3pPr marL="1143000" indent="-228600">
                  <a:defRPr sz="1200">
                    <a:solidFill>
                      <a:srgbClr val="000000"/>
                    </a:solidFill>
                    <a:latin typeface="Times New Roman" panose="02020603050405020304" pitchFamily="18" charset="0"/>
                    <a:cs typeface="Times New Roman" panose="02020603050405020304" pitchFamily="18" charset="0"/>
                  </a:defRPr>
                </a:lvl3pPr>
                <a:lvl4pPr marL="1600200" indent="-228600">
                  <a:defRPr sz="1200">
                    <a:solidFill>
                      <a:srgbClr val="000000"/>
                    </a:solidFill>
                    <a:latin typeface="Times New Roman" panose="02020603050405020304" pitchFamily="18" charset="0"/>
                    <a:cs typeface="Times New Roman" panose="02020603050405020304" pitchFamily="18" charset="0"/>
                  </a:defRPr>
                </a:lvl4pPr>
                <a:lvl5pPr marL="2057400" indent="-228600">
                  <a:defRPr sz="1200">
                    <a:solidFill>
                      <a:srgbClr val="000000"/>
                    </a:solidFill>
                    <a:latin typeface="Times New Roman" panose="02020603050405020304" pitchFamily="18" charset="0"/>
                    <a:cs typeface="Times New Roman" panose="02020603050405020304" pitchFamily="18" charset="0"/>
                  </a:defRPr>
                </a:lvl5pPr>
                <a:lvl6pPr marL="25146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6pPr>
                <a:lvl7pPr marL="29718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7pPr>
                <a:lvl8pPr marL="34290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8pPr>
                <a:lvl9pPr marL="38862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9pPr>
              </a:lstStyle>
              <a:p>
                <a:endParaRPr lang="en-US" altLang="en-US"/>
              </a:p>
            </p:txBody>
          </p:sp>
          <p:sp>
            <p:nvSpPr>
              <p:cNvPr id="29" name="Oval 21">
                <a:extLst>
                  <a:ext uri="{FF2B5EF4-FFF2-40B4-BE49-F238E27FC236}">
                    <a16:creationId xmlns:a16="http://schemas.microsoft.com/office/drawing/2014/main" id="{0F38C6FC-67F2-4435-BC14-9B62891D7793}"/>
                  </a:ext>
                </a:extLst>
              </p:cNvPr>
              <p:cNvSpPr>
                <a:spLocks noChangeArrowheads="1"/>
              </p:cNvSpPr>
              <p:nvPr/>
            </p:nvSpPr>
            <p:spPr bwMode="auto">
              <a:xfrm>
                <a:off x="301" y="0"/>
                <a:ext cx="19723" cy="3885"/>
              </a:xfrm>
              <a:prstGeom prst="ellipse">
                <a:avLst/>
              </a:pr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rgbClr val="000000"/>
                    </a:solidFill>
                    <a:latin typeface="Times New Roman" panose="02020603050405020304" pitchFamily="18" charset="0"/>
                    <a:cs typeface="Times New Roman" panose="02020603050405020304" pitchFamily="18" charset="0"/>
                  </a:defRPr>
                </a:lvl1pPr>
                <a:lvl2pPr marL="742950" indent="-285750">
                  <a:defRPr sz="1200">
                    <a:solidFill>
                      <a:srgbClr val="000000"/>
                    </a:solidFill>
                    <a:latin typeface="Times New Roman" panose="02020603050405020304" pitchFamily="18" charset="0"/>
                    <a:cs typeface="Times New Roman" panose="02020603050405020304" pitchFamily="18" charset="0"/>
                  </a:defRPr>
                </a:lvl2pPr>
                <a:lvl3pPr marL="1143000" indent="-228600">
                  <a:defRPr sz="1200">
                    <a:solidFill>
                      <a:srgbClr val="000000"/>
                    </a:solidFill>
                    <a:latin typeface="Times New Roman" panose="02020603050405020304" pitchFamily="18" charset="0"/>
                    <a:cs typeface="Times New Roman" panose="02020603050405020304" pitchFamily="18" charset="0"/>
                  </a:defRPr>
                </a:lvl3pPr>
                <a:lvl4pPr marL="1600200" indent="-228600">
                  <a:defRPr sz="1200">
                    <a:solidFill>
                      <a:srgbClr val="000000"/>
                    </a:solidFill>
                    <a:latin typeface="Times New Roman" panose="02020603050405020304" pitchFamily="18" charset="0"/>
                    <a:cs typeface="Times New Roman" panose="02020603050405020304" pitchFamily="18" charset="0"/>
                  </a:defRPr>
                </a:lvl4pPr>
                <a:lvl5pPr marL="2057400" indent="-228600">
                  <a:defRPr sz="1200">
                    <a:solidFill>
                      <a:srgbClr val="000000"/>
                    </a:solidFill>
                    <a:latin typeface="Times New Roman" panose="02020603050405020304" pitchFamily="18" charset="0"/>
                    <a:cs typeface="Times New Roman" panose="02020603050405020304" pitchFamily="18" charset="0"/>
                  </a:defRPr>
                </a:lvl5pPr>
                <a:lvl6pPr marL="25146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6pPr>
                <a:lvl7pPr marL="29718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7pPr>
                <a:lvl8pPr marL="34290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8pPr>
                <a:lvl9pPr marL="38862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9pPr>
              </a:lstStyle>
              <a:p>
                <a:endParaRPr lang="en-US" altLang="en-US"/>
              </a:p>
            </p:txBody>
          </p:sp>
        </p:grpSp>
        <p:grpSp>
          <p:nvGrpSpPr>
            <p:cNvPr id="17" name="Group 22">
              <a:extLst>
                <a:ext uri="{FF2B5EF4-FFF2-40B4-BE49-F238E27FC236}">
                  <a16:creationId xmlns:a16="http://schemas.microsoft.com/office/drawing/2014/main" id="{83D98F22-0472-4CD7-87FF-E3D4ADAEA52F}"/>
                </a:ext>
              </a:extLst>
            </p:cNvPr>
            <p:cNvGrpSpPr>
              <a:grpSpLocks/>
            </p:cNvGrpSpPr>
            <p:nvPr/>
          </p:nvGrpSpPr>
          <p:grpSpPr bwMode="auto">
            <a:xfrm>
              <a:off x="576" y="2345"/>
              <a:ext cx="1728" cy="542"/>
              <a:chOff x="1363" y="0"/>
              <a:chExt cx="17280" cy="20001"/>
            </a:xfrm>
          </p:grpSpPr>
          <p:grpSp>
            <p:nvGrpSpPr>
              <p:cNvPr id="18" name="Group 23">
                <a:extLst>
                  <a:ext uri="{FF2B5EF4-FFF2-40B4-BE49-F238E27FC236}">
                    <a16:creationId xmlns:a16="http://schemas.microsoft.com/office/drawing/2014/main" id="{24731C2F-13E3-477C-B9E8-2CD7DCF35C8D}"/>
                  </a:ext>
                </a:extLst>
              </p:cNvPr>
              <p:cNvGrpSpPr>
                <a:grpSpLocks/>
              </p:cNvGrpSpPr>
              <p:nvPr/>
            </p:nvGrpSpPr>
            <p:grpSpPr bwMode="auto">
              <a:xfrm>
                <a:off x="9779" y="0"/>
                <a:ext cx="484" cy="7257"/>
                <a:chOff x="1409" y="0"/>
                <a:chExt cx="17182" cy="20000"/>
              </a:xfrm>
            </p:grpSpPr>
            <p:sp>
              <p:nvSpPr>
                <p:cNvPr id="25" name="Freeform 24">
                  <a:extLst>
                    <a:ext uri="{FF2B5EF4-FFF2-40B4-BE49-F238E27FC236}">
                      <a16:creationId xmlns:a16="http://schemas.microsoft.com/office/drawing/2014/main" id="{7A9FCEF3-C68D-4682-B9BA-0A8836FD64A4}"/>
                    </a:ext>
                  </a:extLst>
                </p:cNvPr>
                <p:cNvSpPr>
                  <a:spLocks/>
                </p:cNvSpPr>
                <p:nvPr/>
              </p:nvSpPr>
              <p:spPr bwMode="auto">
                <a:xfrm>
                  <a:off x="9929" y="5041"/>
                  <a:ext cx="142" cy="14959"/>
                </a:xfrm>
                <a:custGeom>
                  <a:avLst/>
                  <a:gdLst>
                    <a:gd name="T0" fmla="*/ 0 w 20000"/>
                    <a:gd name="T1" fmla="*/ 19946 h 20000"/>
                    <a:gd name="T2" fmla="*/ 0 w 20000"/>
                    <a:gd name="T3" fmla="*/ 0 h 20000"/>
                    <a:gd name="T4" fmla="*/ 0 60000 65536"/>
                    <a:gd name="T5" fmla="*/ 0 60000 65536"/>
                    <a:gd name="T6" fmla="*/ 0 w 20000"/>
                    <a:gd name="T7" fmla="*/ 0 h 20000"/>
                    <a:gd name="T8" fmla="*/ 20000 w 20000"/>
                    <a:gd name="T9" fmla="*/ 20000 h 20000"/>
                  </a:gdLst>
                  <a:ahLst/>
                  <a:cxnLst>
                    <a:cxn ang="T4">
                      <a:pos x="T0" y="T1"/>
                    </a:cxn>
                    <a:cxn ang="T5">
                      <a:pos x="T2" y="T3"/>
                    </a:cxn>
                  </a:cxnLst>
                  <a:rect l="T6" t="T7" r="T8" b="T9"/>
                  <a:pathLst>
                    <a:path w="20000" h="20000">
                      <a:moveTo>
                        <a:pt x="0" y="19946"/>
                      </a:moveTo>
                      <a:lnTo>
                        <a:pt x="0" y="0"/>
                      </a:lnTo>
                    </a:path>
                  </a:pathLst>
                </a:custGeom>
                <a:noFill/>
                <a:ln w="3175">
                  <a:solidFill>
                    <a:srgbClr val="000000"/>
                  </a:solidFill>
                  <a:round/>
                  <a:headEnd type="triangle" w="med" len="sm"/>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6" name="Oval 25">
                  <a:extLst>
                    <a:ext uri="{FF2B5EF4-FFF2-40B4-BE49-F238E27FC236}">
                      <a16:creationId xmlns:a16="http://schemas.microsoft.com/office/drawing/2014/main" id="{B4DA0997-BC31-4C84-BC37-C8F96787B577}"/>
                    </a:ext>
                  </a:extLst>
                </p:cNvPr>
                <p:cNvSpPr>
                  <a:spLocks noChangeArrowheads="1"/>
                </p:cNvSpPr>
                <p:nvPr/>
              </p:nvSpPr>
              <p:spPr bwMode="auto">
                <a:xfrm>
                  <a:off x="1409" y="0"/>
                  <a:ext cx="17182" cy="4920"/>
                </a:xfrm>
                <a:prstGeom prst="ellipse">
                  <a:avLst/>
                </a:pr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rgbClr val="000000"/>
                      </a:solidFill>
                      <a:latin typeface="Times New Roman" panose="02020603050405020304" pitchFamily="18" charset="0"/>
                      <a:cs typeface="Times New Roman" panose="02020603050405020304" pitchFamily="18" charset="0"/>
                    </a:defRPr>
                  </a:lvl1pPr>
                  <a:lvl2pPr marL="742950" indent="-285750">
                    <a:defRPr sz="1200">
                      <a:solidFill>
                        <a:srgbClr val="000000"/>
                      </a:solidFill>
                      <a:latin typeface="Times New Roman" panose="02020603050405020304" pitchFamily="18" charset="0"/>
                      <a:cs typeface="Times New Roman" panose="02020603050405020304" pitchFamily="18" charset="0"/>
                    </a:defRPr>
                  </a:lvl2pPr>
                  <a:lvl3pPr marL="1143000" indent="-228600">
                    <a:defRPr sz="1200">
                      <a:solidFill>
                        <a:srgbClr val="000000"/>
                      </a:solidFill>
                      <a:latin typeface="Times New Roman" panose="02020603050405020304" pitchFamily="18" charset="0"/>
                      <a:cs typeface="Times New Roman" panose="02020603050405020304" pitchFamily="18" charset="0"/>
                    </a:defRPr>
                  </a:lvl3pPr>
                  <a:lvl4pPr marL="1600200" indent="-228600">
                    <a:defRPr sz="1200">
                      <a:solidFill>
                        <a:srgbClr val="000000"/>
                      </a:solidFill>
                      <a:latin typeface="Times New Roman" panose="02020603050405020304" pitchFamily="18" charset="0"/>
                      <a:cs typeface="Times New Roman" panose="02020603050405020304" pitchFamily="18" charset="0"/>
                    </a:defRPr>
                  </a:lvl4pPr>
                  <a:lvl5pPr marL="2057400" indent="-228600">
                    <a:defRPr sz="1200">
                      <a:solidFill>
                        <a:srgbClr val="000000"/>
                      </a:solidFill>
                      <a:latin typeface="Times New Roman" panose="02020603050405020304" pitchFamily="18" charset="0"/>
                      <a:cs typeface="Times New Roman" panose="02020603050405020304" pitchFamily="18" charset="0"/>
                    </a:defRPr>
                  </a:lvl5pPr>
                  <a:lvl6pPr marL="25146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6pPr>
                  <a:lvl7pPr marL="29718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7pPr>
                  <a:lvl8pPr marL="34290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8pPr>
                  <a:lvl9pPr marL="38862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9pPr>
                </a:lstStyle>
                <a:p>
                  <a:endParaRPr lang="en-US" altLang="en-US"/>
                </a:p>
              </p:txBody>
            </p:sp>
          </p:grpSp>
          <p:grpSp>
            <p:nvGrpSpPr>
              <p:cNvPr id="19" name="Group 26">
                <a:extLst>
                  <a:ext uri="{FF2B5EF4-FFF2-40B4-BE49-F238E27FC236}">
                    <a16:creationId xmlns:a16="http://schemas.microsoft.com/office/drawing/2014/main" id="{7A171A43-CEC4-4E8C-AE73-D5DE32A69967}"/>
                  </a:ext>
                </a:extLst>
              </p:cNvPr>
              <p:cNvGrpSpPr>
                <a:grpSpLocks/>
              </p:cNvGrpSpPr>
              <p:nvPr/>
            </p:nvGrpSpPr>
            <p:grpSpPr bwMode="auto">
              <a:xfrm>
                <a:off x="1363" y="7257"/>
                <a:ext cx="17280" cy="12744"/>
                <a:chOff x="-2" y="-195"/>
                <a:chExt cx="20002" cy="20390"/>
              </a:xfrm>
            </p:grpSpPr>
            <p:sp>
              <p:nvSpPr>
                <p:cNvPr id="20" name="Freeform 27">
                  <a:extLst>
                    <a:ext uri="{FF2B5EF4-FFF2-40B4-BE49-F238E27FC236}">
                      <a16:creationId xmlns:a16="http://schemas.microsoft.com/office/drawing/2014/main" id="{D08A0751-0874-474F-B3D7-56BF76102144}"/>
                    </a:ext>
                  </a:extLst>
                </p:cNvPr>
                <p:cNvSpPr>
                  <a:spLocks/>
                </p:cNvSpPr>
                <p:nvPr/>
              </p:nvSpPr>
              <p:spPr bwMode="auto">
                <a:xfrm>
                  <a:off x="14444" y="10000"/>
                  <a:ext cx="5556" cy="24"/>
                </a:xfrm>
                <a:custGeom>
                  <a:avLst/>
                  <a:gdLst>
                    <a:gd name="T0" fmla="*/ 19983 w 20000"/>
                    <a:gd name="T1" fmla="*/ 0 h 20000"/>
                    <a:gd name="T2" fmla="*/ 0 w 20000"/>
                    <a:gd name="T3" fmla="*/ 0 h 20000"/>
                    <a:gd name="T4" fmla="*/ 0 60000 65536"/>
                    <a:gd name="T5" fmla="*/ 0 60000 65536"/>
                    <a:gd name="T6" fmla="*/ 0 w 20000"/>
                    <a:gd name="T7" fmla="*/ 0 h 20000"/>
                    <a:gd name="T8" fmla="*/ 20000 w 20000"/>
                    <a:gd name="T9" fmla="*/ 20000 h 20000"/>
                  </a:gdLst>
                  <a:ahLst/>
                  <a:cxnLst>
                    <a:cxn ang="T4">
                      <a:pos x="T0" y="T1"/>
                    </a:cxn>
                    <a:cxn ang="T5">
                      <a:pos x="T2" y="T3"/>
                    </a:cxn>
                  </a:cxnLst>
                  <a:rect l="T6" t="T7" r="T8" b="T9"/>
                  <a:pathLst>
                    <a:path w="20000" h="20000">
                      <a:moveTo>
                        <a:pt x="19983" y="0"/>
                      </a:moveTo>
                      <a:lnTo>
                        <a:pt x="0" y="0"/>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21" name="Freeform 28">
                  <a:extLst>
                    <a:ext uri="{FF2B5EF4-FFF2-40B4-BE49-F238E27FC236}">
                      <a16:creationId xmlns:a16="http://schemas.microsoft.com/office/drawing/2014/main" id="{F7960FB7-1978-4F41-B469-B8465D28DF8B}"/>
                    </a:ext>
                  </a:extLst>
                </p:cNvPr>
                <p:cNvSpPr>
                  <a:spLocks/>
                </p:cNvSpPr>
                <p:nvPr/>
              </p:nvSpPr>
              <p:spPr bwMode="auto">
                <a:xfrm>
                  <a:off x="-2" y="10000"/>
                  <a:ext cx="5556" cy="24"/>
                </a:xfrm>
                <a:custGeom>
                  <a:avLst/>
                  <a:gdLst>
                    <a:gd name="T0" fmla="*/ 19983 w 20000"/>
                    <a:gd name="T1" fmla="*/ 0 h 20000"/>
                    <a:gd name="T2" fmla="*/ 0 w 20000"/>
                    <a:gd name="T3" fmla="*/ 0 h 20000"/>
                    <a:gd name="T4" fmla="*/ 0 60000 65536"/>
                    <a:gd name="T5" fmla="*/ 0 60000 65536"/>
                    <a:gd name="T6" fmla="*/ 0 w 20000"/>
                    <a:gd name="T7" fmla="*/ 0 h 20000"/>
                    <a:gd name="T8" fmla="*/ 20000 w 20000"/>
                    <a:gd name="T9" fmla="*/ 20000 h 20000"/>
                  </a:gdLst>
                  <a:ahLst/>
                  <a:cxnLst>
                    <a:cxn ang="T4">
                      <a:pos x="T0" y="T1"/>
                    </a:cxn>
                    <a:cxn ang="T5">
                      <a:pos x="T2" y="T3"/>
                    </a:cxn>
                  </a:cxnLst>
                  <a:rect l="T6" t="T7" r="T8" b="T9"/>
                  <a:pathLst>
                    <a:path w="20000" h="20000">
                      <a:moveTo>
                        <a:pt x="19983" y="0"/>
                      </a:moveTo>
                      <a:lnTo>
                        <a:pt x="0" y="0"/>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grpSp>
              <p:nvGrpSpPr>
                <p:cNvPr id="22" name="Group 29">
                  <a:extLst>
                    <a:ext uri="{FF2B5EF4-FFF2-40B4-BE49-F238E27FC236}">
                      <a16:creationId xmlns:a16="http://schemas.microsoft.com/office/drawing/2014/main" id="{F4E61113-19ED-4BFE-B605-2C5040DC9E33}"/>
                    </a:ext>
                  </a:extLst>
                </p:cNvPr>
                <p:cNvGrpSpPr>
                  <a:grpSpLocks/>
                </p:cNvGrpSpPr>
                <p:nvPr/>
              </p:nvGrpSpPr>
              <p:grpSpPr bwMode="auto">
                <a:xfrm>
                  <a:off x="5536" y="-195"/>
                  <a:ext cx="8889" cy="20390"/>
                  <a:chOff x="0" y="0"/>
                  <a:chExt cx="20000" cy="20000"/>
                </a:xfrm>
              </p:grpSpPr>
              <p:sp>
                <p:nvSpPr>
                  <p:cNvPr id="23" name="Freeform 30">
                    <a:extLst>
                      <a:ext uri="{FF2B5EF4-FFF2-40B4-BE49-F238E27FC236}">
                        <a16:creationId xmlns:a16="http://schemas.microsoft.com/office/drawing/2014/main" id="{8D7F3AD8-AB1D-49A2-B2DE-095F657182F8}"/>
                      </a:ext>
                    </a:extLst>
                  </p:cNvPr>
                  <p:cNvSpPr>
                    <a:spLocks/>
                  </p:cNvSpPr>
                  <p:nvPr/>
                </p:nvSpPr>
                <p:spPr bwMode="auto">
                  <a:xfrm>
                    <a:off x="0" y="0"/>
                    <a:ext cx="20000" cy="20000"/>
                  </a:xfrm>
                  <a:custGeom>
                    <a:avLst/>
                    <a:gdLst>
                      <a:gd name="T0" fmla="*/ 19990 w 20000"/>
                      <a:gd name="T1" fmla="*/ 10000 h 20000"/>
                      <a:gd name="T2" fmla="*/ 9990 w 20000"/>
                      <a:gd name="T3" fmla="*/ 19977 h 20000"/>
                      <a:gd name="T4" fmla="*/ 0 w 20000"/>
                      <a:gd name="T5" fmla="*/ 10000 h 20000"/>
                      <a:gd name="T6" fmla="*/ 9990 w 20000"/>
                      <a:gd name="T7" fmla="*/ 0 h 20000"/>
                      <a:gd name="T8" fmla="*/ 19990 w 20000"/>
                      <a:gd name="T9" fmla="*/ 10000 h 20000"/>
                      <a:gd name="T10" fmla="*/ 0 60000 65536"/>
                      <a:gd name="T11" fmla="*/ 0 60000 65536"/>
                      <a:gd name="T12" fmla="*/ 0 60000 65536"/>
                      <a:gd name="T13" fmla="*/ 0 60000 65536"/>
                      <a:gd name="T14" fmla="*/ 0 60000 65536"/>
                      <a:gd name="T15" fmla="*/ 0 w 20000"/>
                      <a:gd name="T16" fmla="*/ 0 h 20000"/>
                      <a:gd name="T17" fmla="*/ 20000 w 20000"/>
                      <a:gd name="T18" fmla="*/ 20000 h 20000"/>
                    </a:gdLst>
                    <a:ahLst/>
                    <a:cxnLst>
                      <a:cxn ang="T10">
                        <a:pos x="T0" y="T1"/>
                      </a:cxn>
                      <a:cxn ang="T11">
                        <a:pos x="T2" y="T3"/>
                      </a:cxn>
                      <a:cxn ang="T12">
                        <a:pos x="T4" y="T5"/>
                      </a:cxn>
                      <a:cxn ang="T13">
                        <a:pos x="T6" y="T7"/>
                      </a:cxn>
                      <a:cxn ang="T14">
                        <a:pos x="T8" y="T9"/>
                      </a:cxn>
                    </a:cxnLst>
                    <a:rect l="T15" t="T16" r="T17" b="T18"/>
                    <a:pathLst>
                      <a:path w="20000" h="20000">
                        <a:moveTo>
                          <a:pt x="19990" y="10000"/>
                        </a:moveTo>
                        <a:lnTo>
                          <a:pt x="9990" y="19977"/>
                        </a:lnTo>
                        <a:lnTo>
                          <a:pt x="0" y="10000"/>
                        </a:lnTo>
                        <a:lnTo>
                          <a:pt x="9990" y="0"/>
                        </a:lnTo>
                        <a:lnTo>
                          <a:pt x="19990" y="10000"/>
                        </a:lnTo>
                        <a:close/>
                      </a:path>
                    </a:pathLst>
                  </a:custGeom>
                  <a:solidFill>
                    <a:srgbClr val="FFFFFF"/>
                  </a:solidFill>
                  <a:ln w="3175">
                    <a:solidFill>
                      <a:srgbClr val="000000"/>
                    </a:solidFill>
                    <a:round/>
                    <a:headEnd/>
                    <a:tailEnd/>
                  </a:ln>
                </p:spPr>
                <p:txBody>
                  <a:bodyPr/>
                  <a:lstStyle/>
                  <a:p>
                    <a:endParaRPr lang="en-CA"/>
                  </a:p>
                </p:txBody>
              </p:sp>
              <p:sp>
                <p:nvSpPr>
                  <p:cNvPr id="24" name="Rectangle 31">
                    <a:extLst>
                      <a:ext uri="{FF2B5EF4-FFF2-40B4-BE49-F238E27FC236}">
                        <a16:creationId xmlns:a16="http://schemas.microsoft.com/office/drawing/2014/main" id="{CD52E6A6-438B-4B8C-83A4-7E58FB11B89D}"/>
                      </a:ext>
                    </a:extLst>
                  </p:cNvPr>
                  <p:cNvSpPr>
                    <a:spLocks noChangeArrowheads="1"/>
                  </p:cNvSpPr>
                  <p:nvPr/>
                </p:nvSpPr>
                <p:spPr bwMode="auto">
                  <a:xfrm>
                    <a:off x="4365" y="8287"/>
                    <a:ext cx="11261" cy="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tIns="0" rIns="0" bIns="0"/>
                  <a:lstStyle>
                    <a:lvl1pPr>
                      <a:defRPr sz="1200">
                        <a:solidFill>
                          <a:srgbClr val="000000"/>
                        </a:solidFill>
                        <a:latin typeface="Times New Roman" panose="02020603050405020304" pitchFamily="18" charset="0"/>
                        <a:cs typeface="Times New Roman" panose="02020603050405020304" pitchFamily="18" charset="0"/>
                      </a:defRPr>
                    </a:lvl1pPr>
                    <a:lvl2pPr marL="742950" indent="-285750">
                      <a:defRPr sz="1200">
                        <a:solidFill>
                          <a:srgbClr val="000000"/>
                        </a:solidFill>
                        <a:latin typeface="Times New Roman" panose="02020603050405020304" pitchFamily="18" charset="0"/>
                        <a:cs typeface="Times New Roman" panose="02020603050405020304" pitchFamily="18" charset="0"/>
                      </a:defRPr>
                    </a:lvl2pPr>
                    <a:lvl3pPr marL="1143000" indent="-228600">
                      <a:defRPr sz="1200">
                        <a:solidFill>
                          <a:srgbClr val="000000"/>
                        </a:solidFill>
                        <a:latin typeface="Times New Roman" panose="02020603050405020304" pitchFamily="18" charset="0"/>
                        <a:cs typeface="Times New Roman" panose="02020603050405020304" pitchFamily="18" charset="0"/>
                      </a:defRPr>
                    </a:lvl3pPr>
                    <a:lvl4pPr marL="1600200" indent="-228600">
                      <a:defRPr sz="1200">
                        <a:solidFill>
                          <a:srgbClr val="000000"/>
                        </a:solidFill>
                        <a:latin typeface="Times New Roman" panose="02020603050405020304" pitchFamily="18" charset="0"/>
                        <a:cs typeface="Times New Roman" panose="02020603050405020304" pitchFamily="18" charset="0"/>
                      </a:defRPr>
                    </a:lvl4pPr>
                    <a:lvl5pPr marL="2057400" indent="-228600">
                      <a:defRPr sz="1200">
                        <a:solidFill>
                          <a:srgbClr val="000000"/>
                        </a:solidFill>
                        <a:latin typeface="Times New Roman" panose="02020603050405020304" pitchFamily="18" charset="0"/>
                        <a:cs typeface="Times New Roman" panose="02020603050405020304" pitchFamily="18" charset="0"/>
                      </a:defRPr>
                    </a:lvl5pPr>
                    <a:lvl6pPr marL="25146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6pPr>
                    <a:lvl7pPr marL="29718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7pPr>
                    <a:lvl8pPr marL="34290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8pPr>
                    <a:lvl9pPr marL="3886200" indent="-228600" eaLnBrk="0" fontAlgn="base" hangingPunct="0">
                      <a:spcBef>
                        <a:spcPct val="50000"/>
                      </a:spcBef>
                      <a:spcAft>
                        <a:spcPct val="0"/>
                      </a:spcAft>
                      <a:defRPr sz="1200">
                        <a:solidFill>
                          <a:srgbClr val="000000"/>
                        </a:solidFill>
                        <a:latin typeface="Times New Roman" panose="02020603050405020304" pitchFamily="18" charset="0"/>
                        <a:cs typeface="Times New Roman" panose="02020603050405020304" pitchFamily="18" charset="0"/>
                      </a:defRPr>
                    </a:lvl9pPr>
                  </a:lstStyle>
                  <a:p>
                    <a:pPr algn="ctr" eaLnBrk="1" hangingPunct="1">
                      <a:spcBef>
                        <a:spcPct val="0"/>
                      </a:spcBef>
                    </a:pPr>
                    <a:r>
                      <a:rPr lang="en-US" altLang="en-US" sz="1400">
                        <a:latin typeface="Courier New" panose="02070309020205020404" pitchFamily="49" charset="0"/>
                      </a:rPr>
                      <a:t>grade &gt;= 60</a:t>
                    </a:r>
                  </a:p>
                  <a:p>
                    <a:pPr>
                      <a:spcBef>
                        <a:spcPct val="0"/>
                      </a:spcBef>
                    </a:pPr>
                    <a:endParaRPr lang="en-US" altLang="en-US" sz="1400">
                      <a:solidFill>
                        <a:schemeClr val="tx1"/>
                      </a:solidFill>
                      <a:latin typeface="Courier New" panose="02070309020205020404" pitchFamily="49" charset="0"/>
                    </a:endParaRPr>
                  </a:p>
                </p:txBody>
              </p:sp>
            </p:grpSp>
          </p:grpSp>
        </p:grpSp>
      </p:grpSp>
    </p:spTree>
    <p:extLst>
      <p:ext uri="{BB962C8B-B14F-4D97-AF65-F5344CB8AC3E}">
        <p14:creationId xmlns:p14="http://schemas.microsoft.com/office/powerpoint/2010/main" val="6802805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1C5B4-0D15-4900-B2BF-85A004AFC831}"/>
              </a:ext>
            </a:extLst>
          </p:cNvPr>
          <p:cNvSpPr>
            <a:spLocks noGrp="1"/>
          </p:cNvSpPr>
          <p:nvPr>
            <p:ph type="title"/>
          </p:nvPr>
        </p:nvSpPr>
        <p:spPr/>
        <p:txBody>
          <a:bodyPr/>
          <a:lstStyle/>
          <a:p>
            <a:r>
              <a:rPr lang="en-US" noProof="1"/>
              <a:t>The </a:t>
            </a:r>
            <a:r>
              <a:rPr lang="en-US" noProof="1">
                <a:latin typeface="Courier New" pitchFamily="49" charset="0"/>
              </a:rPr>
              <a:t>if</a:t>
            </a:r>
            <a:r>
              <a:rPr lang="en-US" noProof="1"/>
              <a:t>/</a:t>
            </a:r>
            <a:r>
              <a:rPr lang="en-US" noProof="1">
                <a:latin typeface="Courier New" pitchFamily="49" charset="0"/>
              </a:rPr>
              <a:t>else</a:t>
            </a:r>
            <a:r>
              <a:rPr lang="en-US" noProof="1"/>
              <a:t> Selection Structure</a:t>
            </a:r>
            <a:endParaRPr lang="en-CA" dirty="0"/>
          </a:p>
        </p:txBody>
      </p:sp>
      <p:sp>
        <p:nvSpPr>
          <p:cNvPr id="3" name="Content Placeholder 2">
            <a:extLst>
              <a:ext uri="{FF2B5EF4-FFF2-40B4-BE49-F238E27FC236}">
                <a16:creationId xmlns:a16="http://schemas.microsoft.com/office/drawing/2014/main" id="{38DDB7CF-2990-4561-A532-52A9C5F5FFD0}"/>
              </a:ext>
            </a:extLst>
          </p:cNvPr>
          <p:cNvSpPr>
            <a:spLocks noGrp="1"/>
          </p:cNvSpPr>
          <p:nvPr>
            <p:ph idx="1"/>
          </p:nvPr>
        </p:nvSpPr>
        <p:spPr/>
        <p:txBody>
          <a:bodyPr/>
          <a:lstStyle/>
          <a:p>
            <a:endParaRPr lang="en-CA"/>
          </a:p>
        </p:txBody>
      </p:sp>
      <p:pic>
        <p:nvPicPr>
          <p:cNvPr id="4" name="Picture 3">
            <a:extLst>
              <a:ext uri="{FF2B5EF4-FFF2-40B4-BE49-F238E27FC236}">
                <a16:creationId xmlns:a16="http://schemas.microsoft.com/office/drawing/2014/main" id="{DB32C355-BE24-40CF-B6C8-CBC15D8AFDF4}"/>
              </a:ext>
            </a:extLst>
          </p:cNvPr>
          <p:cNvPicPr>
            <a:picLocks noChangeAspect="1"/>
          </p:cNvPicPr>
          <p:nvPr/>
        </p:nvPicPr>
        <p:blipFill>
          <a:blip r:embed="rId2"/>
          <a:stretch>
            <a:fillRect/>
          </a:stretch>
        </p:blipFill>
        <p:spPr>
          <a:xfrm>
            <a:off x="4020087" y="1558314"/>
            <a:ext cx="4151825" cy="4506345"/>
          </a:xfrm>
          <a:prstGeom prst="rect">
            <a:avLst/>
          </a:prstGeom>
        </p:spPr>
      </p:pic>
    </p:spTree>
    <p:extLst>
      <p:ext uri="{BB962C8B-B14F-4D97-AF65-F5344CB8AC3E}">
        <p14:creationId xmlns:p14="http://schemas.microsoft.com/office/powerpoint/2010/main" val="2725542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DEF0C-C9EE-493D-A07F-DF91A1CC6958}"/>
              </a:ext>
            </a:extLst>
          </p:cNvPr>
          <p:cNvSpPr>
            <a:spLocks noGrp="1"/>
          </p:cNvSpPr>
          <p:nvPr>
            <p:ph type="title"/>
          </p:nvPr>
        </p:nvSpPr>
        <p:spPr/>
        <p:txBody>
          <a:bodyPr/>
          <a:lstStyle/>
          <a:p>
            <a:r>
              <a:rPr lang="en-CA" dirty="0"/>
              <a:t>If statement</a:t>
            </a:r>
          </a:p>
        </p:txBody>
      </p:sp>
      <p:sp>
        <p:nvSpPr>
          <p:cNvPr id="3" name="Content Placeholder 2">
            <a:extLst>
              <a:ext uri="{FF2B5EF4-FFF2-40B4-BE49-F238E27FC236}">
                <a16:creationId xmlns:a16="http://schemas.microsoft.com/office/drawing/2014/main" id="{26C7A55C-DB70-4BA6-829C-A2A419BFA766}"/>
              </a:ext>
            </a:extLst>
          </p:cNvPr>
          <p:cNvSpPr>
            <a:spLocks noGrp="1"/>
          </p:cNvSpPr>
          <p:nvPr>
            <p:ph idx="1"/>
          </p:nvPr>
        </p:nvSpPr>
        <p:spPr/>
        <p:txBody>
          <a:bodyPr/>
          <a:lstStyle/>
          <a:p>
            <a:endParaRPr lang="en-CA"/>
          </a:p>
        </p:txBody>
      </p:sp>
      <p:pic>
        <p:nvPicPr>
          <p:cNvPr id="4" name="Picture 3">
            <a:extLst>
              <a:ext uri="{FF2B5EF4-FFF2-40B4-BE49-F238E27FC236}">
                <a16:creationId xmlns:a16="http://schemas.microsoft.com/office/drawing/2014/main" id="{A0C64AD3-BB51-47C9-A5B1-B8776D4064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18643" y="1893573"/>
            <a:ext cx="7856538" cy="4257675"/>
          </a:xfrm>
          <a:prstGeom prst="rect">
            <a:avLst/>
          </a:prstGeom>
          <a:noFill/>
          <a:ln>
            <a:noFill/>
          </a:ln>
          <a:effectLst/>
          <a:extLst>
            <a:ext uri="{909E8E84-426E-40dd-AFC4-6F175D3DCCD1}">
              <a14:hiddenFill xmlns:lc="http://schemas.openxmlformats.org/drawingml/2006/lockedCanvas" xmlns:a14="http://schemas.microsoft.com/office/drawing/2010/main" xmlns="">
                <a:solidFill>
                  <a:schemeClr val="accent1"/>
                </a:solidFill>
              </a14:hiddenFill>
            </a:ext>
            <a:ext uri="{91240B29-F687-4f45-9708-019B960494DF}">
              <a14:hiddenLine xmlns:lc="http://schemas.openxmlformats.org/drawingml/2006/lockedCanvas" xmlns:a14="http://schemas.microsoft.com/office/drawing/2010/main" xmlns="" w="9525">
                <a:solidFill>
                  <a:schemeClr val="tx1"/>
                </a:solidFill>
                <a:miter lim="800000"/>
                <a:headEnd/>
                <a:tailEnd/>
              </a14:hiddenLine>
            </a:ext>
            <a:ext uri="{AF507438-7753-43e0-B8FC-AC1667EBCBE1}">
              <a14:hiddenEffects xmlns:lc="http://schemas.openxmlformats.org/drawingml/2006/lockedCanvas" xmlns:a14="http://schemas.microsoft.com/office/drawing/2010/main" xmlns="">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35497018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38115-19D7-45CC-A954-E6AEF0DFDF6A}"/>
              </a:ext>
            </a:extLst>
          </p:cNvPr>
          <p:cNvSpPr>
            <a:spLocks noGrp="1"/>
          </p:cNvSpPr>
          <p:nvPr>
            <p:ph type="title"/>
          </p:nvPr>
        </p:nvSpPr>
        <p:spPr/>
        <p:txBody>
          <a:bodyPr/>
          <a:lstStyle/>
          <a:p>
            <a:r>
              <a:rPr lang="en-CA" dirty="0"/>
              <a:t>Exercise 5.1</a:t>
            </a:r>
          </a:p>
        </p:txBody>
      </p:sp>
      <p:sp>
        <p:nvSpPr>
          <p:cNvPr id="3" name="Content Placeholder 2">
            <a:extLst>
              <a:ext uri="{FF2B5EF4-FFF2-40B4-BE49-F238E27FC236}">
                <a16:creationId xmlns:a16="http://schemas.microsoft.com/office/drawing/2014/main" id="{E10F53B8-230C-403F-8B28-76491602B5C0}"/>
              </a:ext>
            </a:extLst>
          </p:cNvPr>
          <p:cNvSpPr>
            <a:spLocks noGrp="1"/>
          </p:cNvSpPr>
          <p:nvPr>
            <p:ph idx="1"/>
          </p:nvPr>
        </p:nvSpPr>
        <p:spPr/>
        <p:txBody>
          <a:bodyPr/>
          <a:lstStyle/>
          <a:p>
            <a:pPr marL="0" indent="0">
              <a:buNone/>
            </a:pPr>
            <a:r>
              <a:rPr lang="en-CA" dirty="0"/>
              <a:t>Writhe the pseudocode and draw the flowchart for a program that asks a user for 2 numbers, num1 and num2. Then num1 is divided by num2 and the result is displayed.</a:t>
            </a:r>
          </a:p>
          <a:p>
            <a:pPr marL="0" indent="0">
              <a:buNone/>
            </a:pPr>
            <a:r>
              <a:rPr lang="en-CA" dirty="0"/>
              <a:t>Before the division operation, num2 is tested for the value 0. if it   contains 0,      the division does not take place.</a:t>
            </a:r>
          </a:p>
          <a:p>
            <a:endParaRPr lang="en-CA" dirty="0"/>
          </a:p>
        </p:txBody>
      </p:sp>
    </p:spTree>
    <p:extLst>
      <p:ext uri="{BB962C8B-B14F-4D97-AF65-F5344CB8AC3E}">
        <p14:creationId xmlns:p14="http://schemas.microsoft.com/office/powerpoint/2010/main" val="2160104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32B0B-2892-4D39-A0B4-E5CD75A9DA1A}"/>
              </a:ext>
            </a:extLst>
          </p:cNvPr>
          <p:cNvSpPr>
            <a:spLocks noGrp="1"/>
          </p:cNvSpPr>
          <p:nvPr>
            <p:ph type="title"/>
          </p:nvPr>
        </p:nvSpPr>
        <p:spPr/>
        <p:txBody>
          <a:bodyPr/>
          <a:lstStyle/>
          <a:p>
            <a:r>
              <a:rPr lang="en-CA" dirty="0"/>
              <a:t>Relational Operators</a:t>
            </a:r>
          </a:p>
        </p:txBody>
      </p:sp>
      <p:sp>
        <p:nvSpPr>
          <p:cNvPr id="3" name="Content Placeholder 2">
            <a:extLst>
              <a:ext uri="{FF2B5EF4-FFF2-40B4-BE49-F238E27FC236}">
                <a16:creationId xmlns:a16="http://schemas.microsoft.com/office/drawing/2014/main" id="{0DDC82B9-462F-447D-8946-AA53361EA228}"/>
              </a:ext>
            </a:extLst>
          </p:cNvPr>
          <p:cNvSpPr>
            <a:spLocks noGrp="1"/>
          </p:cNvSpPr>
          <p:nvPr>
            <p:ph idx="1"/>
          </p:nvPr>
        </p:nvSpPr>
        <p:spPr/>
        <p:txBody>
          <a:bodyPr/>
          <a:lstStyle/>
          <a:p>
            <a:r>
              <a:rPr lang="en-US" dirty="0"/>
              <a:t>Used to compare numbers to determine relative order </a:t>
            </a:r>
          </a:p>
          <a:p>
            <a:r>
              <a:rPr lang="en-US" dirty="0"/>
              <a:t>Operators:</a:t>
            </a:r>
            <a:endParaRPr lang="en-CA" dirty="0"/>
          </a:p>
        </p:txBody>
      </p:sp>
      <p:graphicFrame>
        <p:nvGraphicFramePr>
          <p:cNvPr id="4" name="Content Placeholder 3">
            <a:extLst>
              <a:ext uri="{FF2B5EF4-FFF2-40B4-BE49-F238E27FC236}">
                <a16:creationId xmlns:a16="http://schemas.microsoft.com/office/drawing/2014/main" id="{80B72ED5-7D92-41B1-A218-31C1E8008526}"/>
              </a:ext>
            </a:extLst>
          </p:cNvPr>
          <p:cNvGraphicFramePr>
            <a:graphicFrameLocks/>
          </p:cNvGraphicFramePr>
          <p:nvPr>
            <p:extLst>
              <p:ext uri="{D42A27DB-BD31-4B8C-83A1-F6EECF244321}">
                <p14:modId xmlns:p14="http://schemas.microsoft.com/office/powerpoint/2010/main" val="1395638039"/>
              </p:ext>
            </p:extLst>
          </p:nvPr>
        </p:nvGraphicFramePr>
        <p:xfrm>
          <a:off x="3751667" y="3059709"/>
          <a:ext cx="5737566" cy="3479968"/>
        </p:xfrm>
        <a:graphic>
          <a:graphicData uri="http://schemas.openxmlformats.org/drawingml/2006/table">
            <a:tbl>
              <a:tblPr firstRow="1" bandRow="1">
                <a:tableStyleId>{5C22544A-7EE6-4342-B048-85BDC9FD1C3A}</a:tableStyleId>
              </a:tblPr>
              <a:tblGrid>
                <a:gridCol w="1667992">
                  <a:extLst>
                    <a:ext uri="{9D8B030D-6E8A-4147-A177-3AD203B41FA5}">
                      <a16:colId xmlns:a16="http://schemas.microsoft.com/office/drawing/2014/main" val="3707425224"/>
                    </a:ext>
                  </a:extLst>
                </a:gridCol>
                <a:gridCol w="4069574">
                  <a:extLst>
                    <a:ext uri="{9D8B030D-6E8A-4147-A177-3AD203B41FA5}">
                      <a16:colId xmlns:a16="http://schemas.microsoft.com/office/drawing/2014/main" val="3499376274"/>
                    </a:ext>
                  </a:extLst>
                </a:gridCol>
              </a:tblGrid>
              <a:tr h="370840">
                <a:tc>
                  <a:txBody>
                    <a:bodyPr/>
                    <a:lstStyle/>
                    <a:p>
                      <a:pPr algn="ctr"/>
                      <a:r>
                        <a:rPr lang="en-CA" dirty="0"/>
                        <a:t>Operator</a:t>
                      </a:r>
                    </a:p>
                  </a:txBody>
                  <a:tcPr/>
                </a:tc>
                <a:tc>
                  <a:txBody>
                    <a:bodyPr/>
                    <a:lstStyle/>
                    <a:p>
                      <a:pPr algn="ctr"/>
                      <a:r>
                        <a:rPr lang="en-CA" dirty="0"/>
                        <a:t>Meaning</a:t>
                      </a:r>
                    </a:p>
                  </a:txBody>
                  <a:tcPr/>
                </a:tc>
                <a:extLst>
                  <a:ext uri="{0D108BD9-81ED-4DB2-BD59-A6C34878D82A}">
                    <a16:rowId xmlns:a16="http://schemas.microsoft.com/office/drawing/2014/main" val="107176919"/>
                  </a:ext>
                </a:extLst>
              </a:tr>
              <a:tr h="370840">
                <a:tc>
                  <a:txBody>
                    <a:bodyPr/>
                    <a:lstStyle/>
                    <a:p>
                      <a:pPr algn="ctr"/>
                      <a:r>
                        <a:rPr lang="en-CA" b="1" dirty="0"/>
                        <a:t>&gt;</a:t>
                      </a:r>
                    </a:p>
                  </a:txBody>
                  <a:tcPr anchor="ct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Greater than </a:t>
                      </a:r>
                    </a:p>
                  </a:txBody>
                  <a:tcPr marT="45734" marB="45734" anchor="ctr" horzOverflow="overflow"/>
                </a:tc>
                <a:extLst>
                  <a:ext uri="{0D108BD9-81ED-4DB2-BD59-A6C34878D82A}">
                    <a16:rowId xmlns:a16="http://schemas.microsoft.com/office/drawing/2014/main" val="1754969015"/>
                  </a:ext>
                </a:extLst>
              </a:tr>
              <a:tr h="370840">
                <a:tc>
                  <a:txBody>
                    <a:bodyPr/>
                    <a:lstStyle/>
                    <a:p>
                      <a:pPr algn="ctr"/>
                      <a:r>
                        <a:rPr lang="en-CA" b="1" dirty="0"/>
                        <a:t>&lt;</a:t>
                      </a:r>
                    </a:p>
                  </a:txBody>
                  <a:tcPr anchor="ct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Less than </a:t>
                      </a:r>
                    </a:p>
                  </a:txBody>
                  <a:tcPr marT="45734" marB="45734" anchor="ctr" horzOverflow="overflow"/>
                </a:tc>
                <a:extLst>
                  <a:ext uri="{0D108BD9-81ED-4DB2-BD59-A6C34878D82A}">
                    <a16:rowId xmlns:a16="http://schemas.microsoft.com/office/drawing/2014/main" val="2896831164"/>
                  </a:ext>
                </a:extLst>
              </a:tr>
              <a:tr h="370840">
                <a:tc>
                  <a:txBody>
                    <a:bodyPr/>
                    <a:lstStyle/>
                    <a:p>
                      <a:pPr algn="ctr"/>
                      <a:r>
                        <a:rPr lang="en-CA" b="1" dirty="0"/>
                        <a:t>&gt;=</a:t>
                      </a:r>
                    </a:p>
                  </a:txBody>
                  <a:tcPr anchor="ct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Greater than or equal to</a:t>
                      </a:r>
                    </a:p>
                  </a:txBody>
                  <a:tcPr marT="45734" marB="45734" anchor="ctr" horzOverflow="overflow"/>
                </a:tc>
                <a:extLst>
                  <a:ext uri="{0D108BD9-81ED-4DB2-BD59-A6C34878D82A}">
                    <a16:rowId xmlns:a16="http://schemas.microsoft.com/office/drawing/2014/main" val="4231402431"/>
                  </a:ext>
                </a:extLst>
              </a:tr>
              <a:tr h="370840">
                <a:tc>
                  <a:txBody>
                    <a:bodyPr/>
                    <a:lstStyle/>
                    <a:p>
                      <a:pPr algn="ctr"/>
                      <a:r>
                        <a:rPr kumimoji="0" lang="en-CA" sz="2800" b="0" i="0" u="none" strike="noStrike" kern="1200" cap="none" normalizeH="0" baseline="0" dirty="0">
                          <a:ln>
                            <a:noFill/>
                          </a:ln>
                          <a:solidFill>
                            <a:schemeClr val="tx1"/>
                          </a:solidFill>
                          <a:effectLst/>
                          <a:latin typeface="Arial" charset="0"/>
                          <a:ea typeface="+mn-ea"/>
                          <a:cs typeface="+mn-cs"/>
                        </a:rPr>
                        <a:t>&lt;=</a:t>
                      </a:r>
                    </a:p>
                  </a:txBody>
                  <a:tcPr anchor="ct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kern="1200" cap="none" normalizeH="0" baseline="0" dirty="0">
                          <a:ln>
                            <a:noFill/>
                          </a:ln>
                          <a:solidFill>
                            <a:schemeClr val="tx1"/>
                          </a:solidFill>
                          <a:effectLst/>
                          <a:latin typeface="Arial" charset="0"/>
                          <a:ea typeface="+mn-ea"/>
                          <a:cs typeface="+mn-cs"/>
                        </a:rPr>
                        <a:t>Less than or equal to </a:t>
                      </a:r>
                    </a:p>
                  </a:txBody>
                  <a:tcPr marT="45734" marB="45734" anchor="ctr" horzOverflow="overflow"/>
                </a:tc>
                <a:extLst>
                  <a:ext uri="{0D108BD9-81ED-4DB2-BD59-A6C34878D82A}">
                    <a16:rowId xmlns:a16="http://schemas.microsoft.com/office/drawing/2014/main" val="2003690074"/>
                  </a:ext>
                </a:extLst>
              </a:tr>
              <a:tr h="370840">
                <a:tc>
                  <a:txBody>
                    <a:bodyPr/>
                    <a:lstStyle/>
                    <a:p>
                      <a:pPr algn="ctr"/>
                      <a:r>
                        <a:rPr kumimoji="0" lang="en-CA" sz="2800" b="0" i="0" u="none" strike="noStrike" kern="1200" cap="none" normalizeH="0" baseline="0" dirty="0">
                          <a:ln>
                            <a:noFill/>
                          </a:ln>
                          <a:solidFill>
                            <a:schemeClr val="tx1"/>
                          </a:solidFill>
                          <a:effectLst/>
                          <a:latin typeface="Arial" charset="0"/>
                          <a:ea typeface="+mn-ea"/>
                          <a:cs typeface="+mn-cs"/>
                        </a:rPr>
                        <a:t>==</a:t>
                      </a:r>
                    </a:p>
                  </a:txBody>
                  <a:tcPr anchor="ct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kern="1200" cap="none" normalizeH="0" baseline="0" dirty="0">
                          <a:ln>
                            <a:noFill/>
                          </a:ln>
                          <a:solidFill>
                            <a:schemeClr val="tx1"/>
                          </a:solidFill>
                          <a:effectLst/>
                          <a:latin typeface="Arial" charset="0"/>
                          <a:ea typeface="+mn-ea"/>
                          <a:cs typeface="+mn-cs"/>
                        </a:rPr>
                        <a:t>Equal to </a:t>
                      </a:r>
                    </a:p>
                  </a:txBody>
                  <a:tcPr marT="45734" marB="45734" anchor="ctr" horzOverflow="overflow"/>
                </a:tc>
                <a:extLst>
                  <a:ext uri="{0D108BD9-81ED-4DB2-BD59-A6C34878D82A}">
                    <a16:rowId xmlns:a16="http://schemas.microsoft.com/office/drawing/2014/main" val="3446011042"/>
                  </a:ext>
                </a:extLst>
              </a:tr>
              <a:tr h="370840">
                <a:tc>
                  <a:txBody>
                    <a:bodyPr/>
                    <a:lstStyle/>
                    <a:p>
                      <a:pPr algn="ctr"/>
                      <a:r>
                        <a:rPr kumimoji="0" lang="en-CA" sz="2800" b="0" i="0" u="none" strike="noStrike" kern="1200" cap="none" normalizeH="0" baseline="0" dirty="0">
                          <a:ln>
                            <a:noFill/>
                          </a:ln>
                          <a:solidFill>
                            <a:schemeClr val="tx1"/>
                          </a:solidFill>
                          <a:effectLst/>
                          <a:latin typeface="Arial" charset="0"/>
                          <a:ea typeface="+mn-ea"/>
                          <a:cs typeface="+mn-cs"/>
                        </a:rPr>
                        <a:t>!=</a:t>
                      </a:r>
                    </a:p>
                  </a:txBody>
                  <a:tcPr anchor="ct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kern="1200" cap="none" normalizeH="0" baseline="0" dirty="0">
                          <a:ln>
                            <a:noFill/>
                          </a:ln>
                          <a:solidFill>
                            <a:schemeClr val="tx1"/>
                          </a:solidFill>
                          <a:effectLst/>
                          <a:latin typeface="Arial" charset="0"/>
                          <a:ea typeface="+mn-ea"/>
                          <a:cs typeface="+mn-cs"/>
                        </a:rPr>
                        <a:t>Not equal to</a:t>
                      </a:r>
                    </a:p>
                  </a:txBody>
                  <a:tcPr marT="45734" marB="45734" anchor="ctr" horzOverflow="overflow"/>
                </a:tc>
                <a:extLst>
                  <a:ext uri="{0D108BD9-81ED-4DB2-BD59-A6C34878D82A}">
                    <a16:rowId xmlns:a16="http://schemas.microsoft.com/office/drawing/2014/main" val="3020136710"/>
                  </a:ext>
                </a:extLst>
              </a:tr>
            </a:tbl>
          </a:graphicData>
        </a:graphic>
      </p:graphicFrame>
    </p:spTree>
    <p:extLst>
      <p:ext uri="{BB962C8B-B14F-4D97-AF65-F5344CB8AC3E}">
        <p14:creationId xmlns:p14="http://schemas.microsoft.com/office/powerpoint/2010/main" val="17765731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2A345-CDFC-4F3E-9F04-772B24E9DFEF}"/>
              </a:ext>
            </a:extLst>
          </p:cNvPr>
          <p:cNvSpPr>
            <a:spLocks noGrp="1"/>
          </p:cNvSpPr>
          <p:nvPr>
            <p:ph type="title"/>
          </p:nvPr>
        </p:nvSpPr>
        <p:spPr/>
        <p:txBody>
          <a:bodyPr/>
          <a:lstStyle/>
          <a:p>
            <a:r>
              <a:rPr lang="en-CA" dirty="0"/>
              <a:t>Exercise 5.2</a:t>
            </a:r>
          </a:p>
        </p:txBody>
      </p:sp>
      <p:sp>
        <p:nvSpPr>
          <p:cNvPr id="3" name="Content Placeholder 2">
            <a:extLst>
              <a:ext uri="{FF2B5EF4-FFF2-40B4-BE49-F238E27FC236}">
                <a16:creationId xmlns:a16="http://schemas.microsoft.com/office/drawing/2014/main" id="{9A2BA854-1F4A-458A-933E-448AAC5C5802}"/>
              </a:ext>
            </a:extLst>
          </p:cNvPr>
          <p:cNvSpPr>
            <a:spLocks noGrp="1"/>
          </p:cNvSpPr>
          <p:nvPr>
            <p:ph idx="1"/>
          </p:nvPr>
        </p:nvSpPr>
        <p:spPr/>
        <p:txBody>
          <a:bodyPr/>
          <a:lstStyle/>
          <a:p>
            <a:r>
              <a:rPr lang="en-CA" dirty="0"/>
              <a:t>Writhe the pseudocode and draw the flowchart to determine if the number entered by the user is odd or even</a:t>
            </a:r>
          </a:p>
        </p:txBody>
      </p:sp>
    </p:spTree>
    <p:extLst>
      <p:ext uri="{BB962C8B-B14F-4D97-AF65-F5344CB8AC3E}">
        <p14:creationId xmlns:p14="http://schemas.microsoft.com/office/powerpoint/2010/main" val="41296774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575AD-1CED-4D11-98B9-459221EFE527}"/>
              </a:ext>
            </a:extLst>
          </p:cNvPr>
          <p:cNvSpPr>
            <a:spLocks noGrp="1"/>
          </p:cNvSpPr>
          <p:nvPr>
            <p:ph type="title"/>
          </p:nvPr>
        </p:nvSpPr>
        <p:spPr/>
        <p:txBody>
          <a:bodyPr/>
          <a:lstStyle/>
          <a:p>
            <a:r>
              <a:rPr lang="en-US" dirty="0"/>
              <a:t>The if/else if Statement</a:t>
            </a:r>
            <a:endParaRPr lang="en-CA" dirty="0"/>
          </a:p>
        </p:txBody>
      </p:sp>
      <p:sp>
        <p:nvSpPr>
          <p:cNvPr id="3" name="Content Placeholder 2">
            <a:extLst>
              <a:ext uri="{FF2B5EF4-FFF2-40B4-BE49-F238E27FC236}">
                <a16:creationId xmlns:a16="http://schemas.microsoft.com/office/drawing/2014/main" id="{D816D5D7-E183-4057-92CD-D9C96F5E3C19}"/>
              </a:ext>
            </a:extLst>
          </p:cNvPr>
          <p:cNvSpPr>
            <a:spLocks noGrp="1"/>
          </p:cNvSpPr>
          <p:nvPr>
            <p:ph idx="1"/>
          </p:nvPr>
        </p:nvSpPr>
        <p:spPr/>
        <p:txBody>
          <a:bodyPr/>
          <a:lstStyle/>
          <a:p>
            <a:r>
              <a:rPr lang="en-US" dirty="0"/>
              <a:t>Chain of if statements that test in order until one is found to be true </a:t>
            </a:r>
          </a:p>
          <a:p>
            <a:r>
              <a:rPr lang="en-US" dirty="0"/>
              <a:t>Also models thought processes: </a:t>
            </a:r>
          </a:p>
          <a:p>
            <a:pPr lvl="1"/>
            <a:r>
              <a:rPr lang="en-US" dirty="0"/>
              <a:t>– “If it is raining, take an umbrella, </a:t>
            </a:r>
          </a:p>
          <a:p>
            <a:pPr marL="457200" lvl="1" indent="0">
              <a:buNone/>
            </a:pPr>
            <a:r>
              <a:rPr lang="en-US" dirty="0"/>
              <a:t>	else, if it is windy, take a hat, </a:t>
            </a:r>
          </a:p>
          <a:p>
            <a:pPr marL="457200" lvl="1" indent="0">
              <a:buNone/>
            </a:pPr>
            <a:r>
              <a:rPr lang="en-US" dirty="0"/>
              <a:t>	else, take sunglasses”</a:t>
            </a:r>
            <a:endParaRPr lang="en-CA" dirty="0"/>
          </a:p>
        </p:txBody>
      </p:sp>
    </p:spTree>
    <p:extLst>
      <p:ext uri="{BB962C8B-B14F-4D97-AF65-F5344CB8AC3E}">
        <p14:creationId xmlns:p14="http://schemas.microsoft.com/office/powerpoint/2010/main" val="25882543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65B71-4968-4EDF-90D4-5406B34FD8A9}"/>
              </a:ext>
            </a:extLst>
          </p:cNvPr>
          <p:cNvSpPr>
            <a:spLocks noGrp="1"/>
          </p:cNvSpPr>
          <p:nvPr>
            <p:ph type="title"/>
          </p:nvPr>
        </p:nvSpPr>
        <p:spPr/>
        <p:txBody>
          <a:bodyPr/>
          <a:lstStyle/>
          <a:p>
            <a:r>
              <a:rPr lang="en-CA" dirty="0"/>
              <a:t>if/else if … else format</a:t>
            </a:r>
          </a:p>
        </p:txBody>
      </p:sp>
      <p:sp>
        <p:nvSpPr>
          <p:cNvPr id="3" name="Content Placeholder 2">
            <a:extLst>
              <a:ext uri="{FF2B5EF4-FFF2-40B4-BE49-F238E27FC236}">
                <a16:creationId xmlns:a16="http://schemas.microsoft.com/office/drawing/2014/main" id="{8E40BC3B-879F-49B6-9B16-8B1CE823DF1E}"/>
              </a:ext>
            </a:extLst>
          </p:cNvPr>
          <p:cNvSpPr>
            <a:spLocks noGrp="1"/>
          </p:cNvSpPr>
          <p:nvPr>
            <p:ph idx="1"/>
          </p:nvPr>
        </p:nvSpPr>
        <p:spPr/>
        <p:txBody>
          <a:bodyPr>
            <a:normAutofit lnSpcReduction="10000"/>
          </a:bodyPr>
          <a:lstStyle/>
          <a:p>
            <a:r>
              <a:rPr lang="en-US" dirty="0"/>
              <a:t>if (expression) </a:t>
            </a:r>
          </a:p>
          <a:p>
            <a:pPr marL="0" indent="0">
              <a:buNone/>
            </a:pPr>
            <a:r>
              <a:rPr lang="en-US" dirty="0"/>
              <a:t>		statement1; // or block </a:t>
            </a:r>
          </a:p>
          <a:p>
            <a:pPr marL="0" indent="0">
              <a:buNone/>
            </a:pPr>
            <a:r>
              <a:rPr lang="en-US" dirty="0"/>
              <a:t>      else if (expression) statement2; // or block </a:t>
            </a:r>
          </a:p>
          <a:p>
            <a:pPr marL="0" indent="0">
              <a:buNone/>
            </a:pPr>
            <a:r>
              <a:rPr lang="en-US" dirty="0"/>
              <a:t>		. </a:t>
            </a:r>
          </a:p>
          <a:p>
            <a:pPr marL="0" indent="0">
              <a:buNone/>
            </a:pPr>
            <a:r>
              <a:rPr lang="en-US" dirty="0"/>
              <a:t>		. // other else ifs </a:t>
            </a:r>
          </a:p>
          <a:p>
            <a:pPr marL="0" indent="0">
              <a:buNone/>
            </a:pPr>
            <a:r>
              <a:rPr lang="en-US" dirty="0"/>
              <a:t>		. </a:t>
            </a:r>
          </a:p>
          <a:p>
            <a:pPr marL="0" indent="0">
              <a:buNone/>
            </a:pPr>
            <a:r>
              <a:rPr lang="en-US" dirty="0"/>
              <a:t>	else if (expression) </a:t>
            </a:r>
          </a:p>
          <a:p>
            <a:pPr marL="0" indent="0">
              <a:buNone/>
            </a:pPr>
            <a:r>
              <a:rPr lang="en-US" dirty="0"/>
              <a:t>		statement n; // or block</a:t>
            </a:r>
          </a:p>
          <a:p>
            <a:pPr marL="0" indent="0">
              <a:buNone/>
            </a:pPr>
            <a:r>
              <a:rPr lang="en-US" dirty="0"/>
              <a:t>	else </a:t>
            </a:r>
          </a:p>
          <a:p>
            <a:pPr marL="0" indent="0">
              <a:buNone/>
            </a:pPr>
            <a:r>
              <a:rPr lang="en-US" dirty="0"/>
              <a:t>		 statement n+1; // or block</a:t>
            </a:r>
            <a:endParaRPr lang="en-CA" dirty="0"/>
          </a:p>
        </p:txBody>
      </p:sp>
    </p:spTree>
    <p:extLst>
      <p:ext uri="{BB962C8B-B14F-4D97-AF65-F5344CB8AC3E}">
        <p14:creationId xmlns:p14="http://schemas.microsoft.com/office/powerpoint/2010/main" val="2901201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1F536-F18E-4F3D-ADB9-DA1593AA6BC0}"/>
              </a:ext>
            </a:extLst>
          </p:cNvPr>
          <p:cNvSpPr>
            <a:spLocks noGrp="1"/>
          </p:cNvSpPr>
          <p:nvPr>
            <p:ph type="title"/>
          </p:nvPr>
        </p:nvSpPr>
        <p:spPr/>
        <p:txBody>
          <a:bodyPr/>
          <a:lstStyle/>
          <a:p>
            <a:r>
              <a:rPr lang="en-CA" dirty="0"/>
              <a:t>Exercise 5.3</a:t>
            </a:r>
          </a:p>
        </p:txBody>
      </p:sp>
      <p:sp>
        <p:nvSpPr>
          <p:cNvPr id="3" name="Content Placeholder 2">
            <a:extLst>
              <a:ext uri="{FF2B5EF4-FFF2-40B4-BE49-F238E27FC236}">
                <a16:creationId xmlns:a16="http://schemas.microsoft.com/office/drawing/2014/main" id="{FF11B349-D035-4A88-9B1C-D1A2391C0BE1}"/>
              </a:ext>
            </a:extLst>
          </p:cNvPr>
          <p:cNvSpPr>
            <a:spLocks noGrp="1"/>
          </p:cNvSpPr>
          <p:nvPr>
            <p:ph idx="1"/>
          </p:nvPr>
        </p:nvSpPr>
        <p:spPr/>
        <p:txBody>
          <a:bodyPr/>
          <a:lstStyle/>
          <a:p>
            <a:r>
              <a:rPr lang="en-US" b="1" dirty="0"/>
              <a:t>Write an algorithm to find the largest among three different numbers entered by user.</a:t>
            </a:r>
            <a:endParaRPr lang="en-CA" dirty="0"/>
          </a:p>
        </p:txBody>
      </p:sp>
    </p:spTree>
    <p:extLst>
      <p:ext uri="{BB962C8B-B14F-4D97-AF65-F5344CB8AC3E}">
        <p14:creationId xmlns:p14="http://schemas.microsoft.com/office/powerpoint/2010/main" val="6911625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1F536-F18E-4F3D-ADB9-DA1593AA6BC0}"/>
              </a:ext>
            </a:extLst>
          </p:cNvPr>
          <p:cNvSpPr>
            <a:spLocks noGrp="1"/>
          </p:cNvSpPr>
          <p:nvPr>
            <p:ph type="title"/>
          </p:nvPr>
        </p:nvSpPr>
        <p:spPr/>
        <p:txBody>
          <a:bodyPr/>
          <a:lstStyle/>
          <a:p>
            <a:r>
              <a:rPr lang="en-CA" dirty="0"/>
              <a:t>Exercise 5.4</a:t>
            </a:r>
          </a:p>
        </p:txBody>
      </p:sp>
      <p:sp>
        <p:nvSpPr>
          <p:cNvPr id="3" name="Content Placeholder 2">
            <a:extLst>
              <a:ext uri="{FF2B5EF4-FFF2-40B4-BE49-F238E27FC236}">
                <a16:creationId xmlns:a16="http://schemas.microsoft.com/office/drawing/2014/main" id="{FF11B349-D035-4A88-9B1C-D1A2391C0BE1}"/>
              </a:ext>
            </a:extLst>
          </p:cNvPr>
          <p:cNvSpPr>
            <a:spLocks noGrp="1"/>
          </p:cNvSpPr>
          <p:nvPr>
            <p:ph idx="1"/>
          </p:nvPr>
        </p:nvSpPr>
        <p:spPr>
          <a:xfrm>
            <a:off x="2481942" y="2133600"/>
            <a:ext cx="9022669" cy="3777622"/>
          </a:xfrm>
        </p:spPr>
        <p:txBody>
          <a:bodyPr>
            <a:normAutofit fontScale="92500" lnSpcReduction="20000"/>
          </a:bodyPr>
          <a:lstStyle/>
          <a:p>
            <a:pPr marL="180340">
              <a:lnSpc>
                <a:spcPct val="107000"/>
              </a:lnSpc>
              <a:spcAft>
                <a:spcPts val="800"/>
              </a:spcAft>
            </a:pPr>
            <a:r>
              <a:rPr lang="en-CA"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Write a pseudocode and draw a flowchart to read temperature in centigrade and display a suitable message according to temperature state below :</a:t>
            </a:r>
            <a:r>
              <a:rPr lang="en-CA" sz="1800" dirty="0">
                <a:effectLst/>
                <a:latin typeface="Times New Roman" panose="02020603050405020304" pitchFamily="18" charset="0"/>
                <a:ea typeface="Calibri" panose="020F0502020204030204" pitchFamily="34" charset="0"/>
                <a:cs typeface="Arial" panose="020B0604020202020204" pitchFamily="34" charset="0"/>
              </a:rPr>
              <a:t> </a:t>
            </a:r>
          </a:p>
          <a:p>
            <a:pPr marL="0" indent="0">
              <a:lnSpc>
                <a:spcPct val="107000"/>
              </a:lnSpc>
              <a:spcAft>
                <a:spcPts val="800"/>
              </a:spcAft>
              <a:buNone/>
            </a:pPr>
            <a:br>
              <a:rPr lang="en-CA" sz="1800" dirty="0">
                <a:effectLst/>
                <a:latin typeface="Times New Roman" panose="02020603050405020304" pitchFamily="18" charset="0"/>
                <a:ea typeface="Calibri" panose="020F0502020204030204" pitchFamily="34" charset="0"/>
                <a:cs typeface="Arial" panose="020B0604020202020204" pitchFamily="34" charset="0"/>
              </a:rPr>
            </a:br>
            <a:r>
              <a:rPr lang="en-CA"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Temp &lt; 0 then Freezing weather</a:t>
            </a:r>
            <a:br>
              <a:rPr lang="en-CA" sz="1800" dirty="0">
                <a:effectLst/>
                <a:latin typeface="Times New Roman" panose="02020603050405020304" pitchFamily="18" charset="0"/>
                <a:ea typeface="Calibri" panose="020F0502020204030204" pitchFamily="34" charset="0"/>
                <a:cs typeface="Arial" panose="020B0604020202020204" pitchFamily="34" charset="0"/>
              </a:rPr>
            </a:br>
            <a:r>
              <a:rPr lang="en-CA"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Temp 0-10 then Very Cold weather</a:t>
            </a:r>
            <a:br>
              <a:rPr lang="en-CA" sz="1800" dirty="0">
                <a:effectLst/>
                <a:latin typeface="Times New Roman" panose="02020603050405020304" pitchFamily="18" charset="0"/>
                <a:ea typeface="Calibri" panose="020F0502020204030204" pitchFamily="34" charset="0"/>
                <a:cs typeface="Arial" panose="020B0604020202020204" pitchFamily="34" charset="0"/>
              </a:rPr>
            </a:br>
            <a:r>
              <a:rPr lang="en-CA"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Temp 10-20 then Cold weather</a:t>
            </a:r>
            <a:br>
              <a:rPr lang="en-CA" sz="1800" dirty="0">
                <a:effectLst/>
                <a:latin typeface="Times New Roman" panose="02020603050405020304" pitchFamily="18" charset="0"/>
                <a:ea typeface="Calibri" panose="020F0502020204030204" pitchFamily="34" charset="0"/>
                <a:cs typeface="Arial" panose="020B0604020202020204" pitchFamily="34" charset="0"/>
              </a:rPr>
            </a:br>
            <a:r>
              <a:rPr lang="en-CA"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Temp 20-30 then Normal in Temp</a:t>
            </a:r>
            <a:br>
              <a:rPr lang="en-CA" sz="1800" dirty="0">
                <a:effectLst/>
                <a:latin typeface="Times New Roman" panose="02020603050405020304" pitchFamily="18" charset="0"/>
                <a:ea typeface="Calibri" panose="020F0502020204030204" pitchFamily="34" charset="0"/>
                <a:cs typeface="Arial" panose="020B0604020202020204" pitchFamily="34" charset="0"/>
              </a:rPr>
            </a:br>
            <a:r>
              <a:rPr lang="en-CA" sz="1800"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Temp</a:t>
            </a:r>
            <a:r>
              <a:rPr lang="en-CA"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30-40 then Its Hot</a:t>
            </a:r>
            <a:br>
              <a:rPr lang="en-CA" sz="1800" dirty="0">
                <a:effectLst/>
                <a:latin typeface="Times New Roman" panose="02020603050405020304" pitchFamily="18" charset="0"/>
                <a:ea typeface="Calibri" panose="020F0502020204030204" pitchFamily="34" charset="0"/>
                <a:cs typeface="Arial" panose="020B0604020202020204" pitchFamily="34" charset="0"/>
              </a:rPr>
            </a:br>
            <a:r>
              <a:rPr lang="en-CA"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Temp &gt;=40 then Its Very Hot</a:t>
            </a:r>
          </a:p>
          <a:p>
            <a:pPr marL="0" indent="0">
              <a:lnSpc>
                <a:spcPct val="107000"/>
              </a:lnSpc>
              <a:spcAft>
                <a:spcPts val="800"/>
              </a:spcAft>
              <a:buNone/>
            </a:pPr>
            <a:br>
              <a:rPr lang="en-CA" sz="1800" dirty="0">
                <a:effectLst/>
                <a:latin typeface="Times New Roman" panose="02020603050405020304" pitchFamily="18" charset="0"/>
                <a:ea typeface="Calibri" panose="020F0502020204030204" pitchFamily="34" charset="0"/>
                <a:cs typeface="Arial" panose="020B0604020202020204" pitchFamily="34" charset="0"/>
              </a:rPr>
            </a:br>
            <a:r>
              <a:rPr lang="en-CA" sz="1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Test Data :</a:t>
            </a:r>
            <a:br>
              <a:rPr lang="en-CA" sz="1800" dirty="0">
                <a:effectLst/>
                <a:latin typeface="Times New Roman" panose="02020603050405020304" pitchFamily="18" charset="0"/>
                <a:ea typeface="Calibri" panose="020F0502020204030204" pitchFamily="34" charset="0"/>
                <a:cs typeface="Arial" panose="020B0604020202020204" pitchFamily="34" charset="0"/>
              </a:rPr>
            </a:br>
            <a:r>
              <a:rPr lang="en-CA"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42</a:t>
            </a:r>
            <a:br>
              <a:rPr lang="en-CA" sz="1800" dirty="0">
                <a:effectLst/>
                <a:latin typeface="Times New Roman" panose="02020603050405020304" pitchFamily="18" charset="0"/>
                <a:ea typeface="Calibri" panose="020F0502020204030204" pitchFamily="34" charset="0"/>
                <a:cs typeface="Arial" panose="020B0604020202020204" pitchFamily="34" charset="0"/>
              </a:rPr>
            </a:br>
            <a:r>
              <a:rPr lang="en-CA"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Expected Output</a:t>
            </a:r>
            <a:r>
              <a:rPr lang="en-CA"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br>
              <a:rPr lang="en-CA" sz="1800" dirty="0">
                <a:effectLst/>
                <a:latin typeface="Times New Roman" panose="02020603050405020304" pitchFamily="18" charset="0"/>
                <a:ea typeface="Calibri" panose="020F0502020204030204" pitchFamily="34" charset="0"/>
                <a:cs typeface="Arial" panose="020B0604020202020204" pitchFamily="34" charset="0"/>
              </a:rPr>
            </a:br>
            <a:r>
              <a:rPr lang="en-CA" sz="1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Its very hot.</a:t>
            </a:r>
            <a:endParaRPr lang="en-CA"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258336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1F536-F18E-4F3D-ADB9-DA1593AA6BC0}"/>
              </a:ext>
            </a:extLst>
          </p:cNvPr>
          <p:cNvSpPr>
            <a:spLocks noGrp="1"/>
          </p:cNvSpPr>
          <p:nvPr>
            <p:ph type="title"/>
          </p:nvPr>
        </p:nvSpPr>
        <p:spPr/>
        <p:txBody>
          <a:bodyPr/>
          <a:lstStyle/>
          <a:p>
            <a:r>
              <a:rPr lang="en-CA" dirty="0"/>
              <a:t>Exercise 5.5</a:t>
            </a:r>
          </a:p>
        </p:txBody>
      </p:sp>
      <p:sp>
        <p:nvSpPr>
          <p:cNvPr id="3" name="Content Placeholder 2">
            <a:extLst>
              <a:ext uri="{FF2B5EF4-FFF2-40B4-BE49-F238E27FC236}">
                <a16:creationId xmlns:a16="http://schemas.microsoft.com/office/drawing/2014/main" id="{FF11B349-D035-4A88-9B1C-D1A2391C0BE1}"/>
              </a:ext>
            </a:extLst>
          </p:cNvPr>
          <p:cNvSpPr>
            <a:spLocks noGrp="1"/>
          </p:cNvSpPr>
          <p:nvPr>
            <p:ph idx="1"/>
          </p:nvPr>
        </p:nvSpPr>
        <p:spPr/>
        <p:txBody>
          <a:bodyPr/>
          <a:lstStyle/>
          <a:p>
            <a:pPr algn="just"/>
            <a:r>
              <a:rPr lang="en-US" b="1" dirty="0"/>
              <a:t>Write a pseudocode and draw a flowchart to calculate and print the Electricity bill of a given customer. The customer id., name and unit consumed by the user should be taken from the keyboard and display the total amount to pay to the customer. The charge are as follow :  </a:t>
            </a:r>
          </a:p>
        </p:txBody>
      </p:sp>
      <p:graphicFrame>
        <p:nvGraphicFramePr>
          <p:cNvPr id="6" name="Table 5">
            <a:extLst>
              <a:ext uri="{FF2B5EF4-FFF2-40B4-BE49-F238E27FC236}">
                <a16:creationId xmlns:a16="http://schemas.microsoft.com/office/drawing/2014/main" id="{21B81158-C764-4067-8770-9047B741A161}"/>
              </a:ext>
            </a:extLst>
          </p:cNvPr>
          <p:cNvGraphicFramePr/>
          <p:nvPr>
            <p:extLst>
              <p:ext uri="{D42A27DB-BD31-4B8C-83A1-F6EECF244321}">
                <p14:modId xmlns:p14="http://schemas.microsoft.com/office/powerpoint/2010/main" val="1553095869"/>
              </p:ext>
            </p:extLst>
          </p:nvPr>
        </p:nvGraphicFramePr>
        <p:xfrm>
          <a:off x="3927249" y="4022411"/>
          <a:ext cx="5194300" cy="1740535"/>
        </p:xfrm>
        <a:graphic>
          <a:graphicData uri="http://schemas.openxmlformats.org/drawingml/2006/table">
            <a:tbl>
              <a:tblPr firstRow="1" firstCol="1" bandRow="1">
                <a:tableStyleId>{8799B23B-EC83-4686-B30A-512413B5E67A}</a:tableStyleId>
              </a:tblPr>
              <a:tblGrid>
                <a:gridCol w="2597150">
                  <a:extLst>
                    <a:ext uri="{9D8B030D-6E8A-4147-A177-3AD203B41FA5}">
                      <a16:colId xmlns:a16="http://schemas.microsoft.com/office/drawing/2014/main" val="3068705115"/>
                    </a:ext>
                  </a:extLst>
                </a:gridCol>
                <a:gridCol w="2597150">
                  <a:extLst>
                    <a:ext uri="{9D8B030D-6E8A-4147-A177-3AD203B41FA5}">
                      <a16:colId xmlns:a16="http://schemas.microsoft.com/office/drawing/2014/main" val="3476589979"/>
                    </a:ext>
                  </a:extLst>
                </a:gridCol>
              </a:tblGrid>
              <a:tr h="0">
                <a:tc>
                  <a:txBody>
                    <a:bodyPr/>
                    <a:lstStyle/>
                    <a:p>
                      <a:pPr algn="ctr" fontAlgn="t">
                        <a:lnSpc>
                          <a:spcPct val="107000"/>
                        </a:lnSpc>
                        <a:spcBef>
                          <a:spcPts val="0"/>
                        </a:spcBef>
                        <a:spcAft>
                          <a:spcPts val="1500"/>
                        </a:spcAft>
                      </a:pPr>
                      <a:r>
                        <a:rPr lang="en-CA" sz="1200" u="none" strike="noStrike" dirty="0">
                          <a:effectLst/>
                        </a:rPr>
                        <a:t>Unit</a:t>
                      </a:r>
                      <a:endParaRPr lang="en-CA" sz="1800" b="0" i="0" u="none" strike="noStrike" dirty="0">
                        <a:effectLst/>
                        <a:latin typeface="Arial" panose="020B0604020202020204" pitchFamily="34" charset="0"/>
                      </a:endParaRPr>
                    </a:p>
                  </a:txBody>
                  <a:tcPr marL="76200" marR="76200" marT="76200" marB="76200"/>
                </a:tc>
                <a:tc>
                  <a:txBody>
                    <a:bodyPr/>
                    <a:lstStyle/>
                    <a:p>
                      <a:pPr algn="ctr" fontAlgn="t">
                        <a:lnSpc>
                          <a:spcPct val="107000"/>
                        </a:lnSpc>
                        <a:spcBef>
                          <a:spcPts val="0"/>
                        </a:spcBef>
                        <a:spcAft>
                          <a:spcPts val="1500"/>
                        </a:spcAft>
                      </a:pPr>
                      <a:r>
                        <a:rPr lang="en-CA" sz="1200" u="none" strike="noStrike">
                          <a:effectLst/>
                        </a:rPr>
                        <a:t>Charge/unit</a:t>
                      </a:r>
                      <a:endParaRPr lang="en-CA" sz="1800" b="0" i="0" u="none" strike="noStrike">
                        <a:effectLst/>
                        <a:latin typeface="Arial" panose="020B0604020202020204" pitchFamily="34" charset="0"/>
                      </a:endParaRPr>
                    </a:p>
                  </a:txBody>
                  <a:tcPr marL="76200" marR="76200" marT="76200" marB="76200"/>
                </a:tc>
                <a:extLst>
                  <a:ext uri="{0D108BD9-81ED-4DB2-BD59-A6C34878D82A}">
                    <a16:rowId xmlns:a16="http://schemas.microsoft.com/office/drawing/2014/main" val="1745424025"/>
                  </a:ext>
                </a:extLst>
              </a:tr>
              <a:tr h="0">
                <a:tc>
                  <a:txBody>
                    <a:bodyPr/>
                    <a:lstStyle/>
                    <a:p>
                      <a:pPr algn="l" fontAlgn="t">
                        <a:lnSpc>
                          <a:spcPct val="107000"/>
                        </a:lnSpc>
                        <a:spcBef>
                          <a:spcPts val="0"/>
                        </a:spcBef>
                        <a:spcAft>
                          <a:spcPts val="1500"/>
                        </a:spcAft>
                      </a:pPr>
                      <a:r>
                        <a:rPr lang="en-CA" sz="1200" u="none" strike="noStrike" dirty="0" err="1">
                          <a:effectLst/>
                        </a:rPr>
                        <a:t>upto</a:t>
                      </a:r>
                      <a:r>
                        <a:rPr lang="en-CA" sz="1200" u="none" strike="noStrike" dirty="0">
                          <a:effectLst/>
                        </a:rPr>
                        <a:t> 199</a:t>
                      </a:r>
                      <a:endParaRPr lang="en-CA" sz="1800" b="0" i="0" u="none" strike="noStrike" dirty="0">
                        <a:effectLst/>
                        <a:latin typeface="Arial" panose="020B0604020202020204" pitchFamily="34" charset="0"/>
                      </a:endParaRPr>
                    </a:p>
                  </a:txBody>
                  <a:tcPr marL="76200" marR="76200" marT="76200" marB="76200"/>
                </a:tc>
                <a:tc>
                  <a:txBody>
                    <a:bodyPr/>
                    <a:lstStyle/>
                    <a:p>
                      <a:pPr algn="ctr" fontAlgn="t">
                        <a:lnSpc>
                          <a:spcPct val="107000"/>
                        </a:lnSpc>
                        <a:spcBef>
                          <a:spcPts val="0"/>
                        </a:spcBef>
                        <a:spcAft>
                          <a:spcPts val="1500"/>
                        </a:spcAft>
                      </a:pPr>
                      <a:r>
                        <a:rPr lang="en-CA" sz="1200" u="none" strike="noStrike">
                          <a:effectLst/>
                        </a:rPr>
                        <a:t>@1.20</a:t>
                      </a:r>
                      <a:endParaRPr lang="en-CA" sz="1800" b="0" i="0" u="none" strike="noStrike">
                        <a:effectLst/>
                        <a:latin typeface="Arial" panose="020B0604020202020204" pitchFamily="34" charset="0"/>
                      </a:endParaRPr>
                    </a:p>
                  </a:txBody>
                  <a:tcPr marL="76200" marR="76200" marT="76200" marB="76200"/>
                </a:tc>
                <a:extLst>
                  <a:ext uri="{0D108BD9-81ED-4DB2-BD59-A6C34878D82A}">
                    <a16:rowId xmlns:a16="http://schemas.microsoft.com/office/drawing/2014/main" val="1132760998"/>
                  </a:ext>
                </a:extLst>
              </a:tr>
              <a:tr h="0">
                <a:tc>
                  <a:txBody>
                    <a:bodyPr/>
                    <a:lstStyle/>
                    <a:p>
                      <a:pPr algn="l" fontAlgn="t">
                        <a:lnSpc>
                          <a:spcPct val="107000"/>
                        </a:lnSpc>
                        <a:spcBef>
                          <a:spcPts val="0"/>
                        </a:spcBef>
                        <a:spcAft>
                          <a:spcPts val="1500"/>
                        </a:spcAft>
                      </a:pPr>
                      <a:r>
                        <a:rPr lang="en-US" sz="1200" u="none" strike="noStrike">
                          <a:effectLst/>
                        </a:rPr>
                        <a:t>200 and above but less than 400</a:t>
                      </a:r>
                      <a:endParaRPr lang="en-US" sz="1800" b="0" i="0" u="none" strike="noStrike">
                        <a:effectLst/>
                        <a:latin typeface="Arial" panose="020B0604020202020204" pitchFamily="34" charset="0"/>
                      </a:endParaRPr>
                    </a:p>
                  </a:txBody>
                  <a:tcPr marL="76200" marR="76200" marT="76200" marB="76200"/>
                </a:tc>
                <a:tc>
                  <a:txBody>
                    <a:bodyPr/>
                    <a:lstStyle/>
                    <a:p>
                      <a:pPr algn="ctr" fontAlgn="t">
                        <a:lnSpc>
                          <a:spcPct val="107000"/>
                        </a:lnSpc>
                        <a:spcBef>
                          <a:spcPts val="0"/>
                        </a:spcBef>
                        <a:spcAft>
                          <a:spcPts val="1500"/>
                        </a:spcAft>
                      </a:pPr>
                      <a:r>
                        <a:rPr lang="en-CA" sz="1200" u="none" strike="noStrike">
                          <a:effectLst/>
                        </a:rPr>
                        <a:t>@1.50</a:t>
                      </a:r>
                      <a:endParaRPr lang="en-CA" sz="1800" b="0" i="0" u="none" strike="noStrike">
                        <a:effectLst/>
                        <a:latin typeface="Arial" panose="020B0604020202020204" pitchFamily="34" charset="0"/>
                      </a:endParaRPr>
                    </a:p>
                  </a:txBody>
                  <a:tcPr marL="76200" marR="76200" marT="76200" marB="76200"/>
                </a:tc>
                <a:extLst>
                  <a:ext uri="{0D108BD9-81ED-4DB2-BD59-A6C34878D82A}">
                    <a16:rowId xmlns:a16="http://schemas.microsoft.com/office/drawing/2014/main" val="3176639222"/>
                  </a:ext>
                </a:extLst>
              </a:tr>
              <a:tr h="0">
                <a:tc>
                  <a:txBody>
                    <a:bodyPr/>
                    <a:lstStyle/>
                    <a:p>
                      <a:pPr algn="l" fontAlgn="t">
                        <a:lnSpc>
                          <a:spcPct val="107000"/>
                        </a:lnSpc>
                        <a:spcBef>
                          <a:spcPts val="0"/>
                        </a:spcBef>
                        <a:spcAft>
                          <a:spcPts val="1500"/>
                        </a:spcAft>
                      </a:pPr>
                      <a:r>
                        <a:rPr lang="en-US" sz="1200" u="none" strike="noStrike">
                          <a:effectLst/>
                        </a:rPr>
                        <a:t>400 and above but less than 600</a:t>
                      </a:r>
                      <a:endParaRPr lang="en-US" sz="1800" b="0" i="0" u="none" strike="noStrike">
                        <a:effectLst/>
                        <a:latin typeface="Arial" panose="020B0604020202020204" pitchFamily="34" charset="0"/>
                      </a:endParaRPr>
                    </a:p>
                  </a:txBody>
                  <a:tcPr marL="76200" marR="76200" marT="76200" marB="76200"/>
                </a:tc>
                <a:tc>
                  <a:txBody>
                    <a:bodyPr/>
                    <a:lstStyle/>
                    <a:p>
                      <a:pPr algn="ctr" fontAlgn="t">
                        <a:lnSpc>
                          <a:spcPct val="107000"/>
                        </a:lnSpc>
                        <a:spcBef>
                          <a:spcPts val="0"/>
                        </a:spcBef>
                        <a:spcAft>
                          <a:spcPts val="1500"/>
                        </a:spcAft>
                      </a:pPr>
                      <a:r>
                        <a:rPr lang="en-CA" sz="1200" u="none" strike="noStrike">
                          <a:effectLst/>
                        </a:rPr>
                        <a:t>@1.80</a:t>
                      </a:r>
                      <a:endParaRPr lang="en-CA" sz="1800" b="0" i="0" u="none" strike="noStrike">
                        <a:effectLst/>
                        <a:latin typeface="Arial" panose="020B0604020202020204" pitchFamily="34" charset="0"/>
                      </a:endParaRPr>
                    </a:p>
                  </a:txBody>
                  <a:tcPr marL="76200" marR="76200" marT="76200" marB="76200"/>
                </a:tc>
                <a:extLst>
                  <a:ext uri="{0D108BD9-81ED-4DB2-BD59-A6C34878D82A}">
                    <a16:rowId xmlns:a16="http://schemas.microsoft.com/office/drawing/2014/main" val="3010969572"/>
                  </a:ext>
                </a:extLst>
              </a:tr>
              <a:tr h="0">
                <a:tc>
                  <a:txBody>
                    <a:bodyPr/>
                    <a:lstStyle/>
                    <a:p>
                      <a:pPr algn="l" fontAlgn="t">
                        <a:lnSpc>
                          <a:spcPct val="107000"/>
                        </a:lnSpc>
                        <a:spcBef>
                          <a:spcPts val="0"/>
                        </a:spcBef>
                        <a:spcAft>
                          <a:spcPts val="1500"/>
                        </a:spcAft>
                      </a:pPr>
                      <a:r>
                        <a:rPr lang="en-CA" sz="1200" u="none" strike="noStrike" dirty="0">
                          <a:effectLst/>
                        </a:rPr>
                        <a:t>600 and above</a:t>
                      </a:r>
                      <a:endParaRPr lang="en-CA" sz="1800" b="0" i="0" u="none" strike="noStrike" dirty="0">
                        <a:effectLst/>
                        <a:latin typeface="Arial" panose="020B0604020202020204" pitchFamily="34" charset="0"/>
                      </a:endParaRPr>
                    </a:p>
                  </a:txBody>
                  <a:tcPr marL="76200" marR="76200" marT="76200" marB="76200"/>
                </a:tc>
                <a:tc>
                  <a:txBody>
                    <a:bodyPr/>
                    <a:lstStyle/>
                    <a:p>
                      <a:pPr algn="ctr" fontAlgn="t">
                        <a:lnSpc>
                          <a:spcPct val="107000"/>
                        </a:lnSpc>
                        <a:spcBef>
                          <a:spcPts val="0"/>
                        </a:spcBef>
                        <a:spcAft>
                          <a:spcPts val="1500"/>
                        </a:spcAft>
                      </a:pPr>
                      <a:r>
                        <a:rPr lang="en-CA" sz="1200" u="none" strike="noStrike" dirty="0">
                          <a:effectLst/>
                        </a:rPr>
                        <a:t>@2.00</a:t>
                      </a:r>
                      <a:endParaRPr lang="en-CA" sz="1800" b="0" i="0" u="none" strike="noStrike" dirty="0">
                        <a:effectLst/>
                        <a:latin typeface="Arial" panose="020B0604020202020204" pitchFamily="34" charset="0"/>
                      </a:endParaRPr>
                    </a:p>
                  </a:txBody>
                  <a:tcPr marL="76200" marR="76200" marT="76200" marB="76200"/>
                </a:tc>
                <a:extLst>
                  <a:ext uri="{0D108BD9-81ED-4DB2-BD59-A6C34878D82A}">
                    <a16:rowId xmlns:a16="http://schemas.microsoft.com/office/drawing/2014/main" val="3390168554"/>
                  </a:ext>
                </a:extLst>
              </a:tr>
            </a:tbl>
          </a:graphicData>
        </a:graphic>
      </p:graphicFrame>
    </p:spTree>
    <p:extLst>
      <p:ext uri="{BB962C8B-B14F-4D97-AF65-F5344CB8AC3E}">
        <p14:creationId xmlns:p14="http://schemas.microsoft.com/office/powerpoint/2010/main" val="2591520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6A2CF-2B3A-485D-8939-9F4474F29BDD}"/>
              </a:ext>
            </a:extLst>
          </p:cNvPr>
          <p:cNvSpPr>
            <a:spLocks noGrp="1"/>
          </p:cNvSpPr>
          <p:nvPr>
            <p:ph type="title"/>
          </p:nvPr>
        </p:nvSpPr>
        <p:spPr/>
        <p:txBody>
          <a:bodyPr/>
          <a:lstStyle/>
          <a:p>
            <a:r>
              <a:rPr lang="en-CA" dirty="0"/>
              <a:t>Relational Expressions</a:t>
            </a:r>
          </a:p>
        </p:txBody>
      </p:sp>
      <p:sp>
        <p:nvSpPr>
          <p:cNvPr id="3" name="Content Placeholder 2">
            <a:extLst>
              <a:ext uri="{FF2B5EF4-FFF2-40B4-BE49-F238E27FC236}">
                <a16:creationId xmlns:a16="http://schemas.microsoft.com/office/drawing/2014/main" id="{C03CABE4-2B3D-47BA-AA08-71AA8FDADA54}"/>
              </a:ext>
            </a:extLst>
          </p:cNvPr>
          <p:cNvSpPr>
            <a:spLocks noGrp="1"/>
          </p:cNvSpPr>
          <p:nvPr>
            <p:ph idx="1"/>
          </p:nvPr>
        </p:nvSpPr>
        <p:spPr/>
        <p:txBody>
          <a:bodyPr/>
          <a:lstStyle/>
          <a:p>
            <a:r>
              <a:rPr lang="en-US" dirty="0"/>
              <a:t>Boolean expressions – true or false </a:t>
            </a:r>
          </a:p>
          <a:p>
            <a:r>
              <a:rPr lang="en-US" dirty="0"/>
              <a:t>Examples: </a:t>
            </a:r>
          </a:p>
          <a:p>
            <a:r>
              <a:rPr lang="en-US" dirty="0"/>
              <a:t>12 &gt; 5 is true </a:t>
            </a:r>
          </a:p>
          <a:p>
            <a:r>
              <a:rPr lang="en-US" dirty="0"/>
              <a:t>7 &lt;= 5 is false </a:t>
            </a:r>
          </a:p>
          <a:p>
            <a:r>
              <a:rPr lang="en-US" dirty="0"/>
              <a:t>if x is 10, then </a:t>
            </a:r>
          </a:p>
          <a:p>
            <a:pPr marL="0" indent="0">
              <a:buNone/>
            </a:pPr>
            <a:r>
              <a:rPr lang="en-US" dirty="0"/>
              <a:t>	x == 10 is true, </a:t>
            </a:r>
          </a:p>
          <a:p>
            <a:pPr marL="0" indent="0">
              <a:buNone/>
            </a:pPr>
            <a:r>
              <a:rPr lang="en-US" dirty="0"/>
              <a:t>	x != 8 is true, and </a:t>
            </a:r>
          </a:p>
          <a:p>
            <a:pPr marL="0" indent="0">
              <a:buNone/>
            </a:pPr>
            <a:r>
              <a:rPr lang="en-US" dirty="0"/>
              <a:t>	x == 8 is false</a:t>
            </a:r>
            <a:endParaRPr lang="en-CA" dirty="0"/>
          </a:p>
        </p:txBody>
      </p:sp>
    </p:spTree>
    <p:extLst>
      <p:ext uri="{BB962C8B-B14F-4D97-AF65-F5344CB8AC3E}">
        <p14:creationId xmlns:p14="http://schemas.microsoft.com/office/powerpoint/2010/main" val="3737672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4A537-93AD-4E87-9AFA-A8030FA256CE}"/>
              </a:ext>
            </a:extLst>
          </p:cNvPr>
          <p:cNvSpPr>
            <a:spLocks noGrp="1"/>
          </p:cNvSpPr>
          <p:nvPr>
            <p:ph type="title"/>
          </p:nvPr>
        </p:nvSpPr>
        <p:spPr/>
        <p:txBody>
          <a:bodyPr/>
          <a:lstStyle/>
          <a:p>
            <a:r>
              <a:rPr lang="en-US" altLang="en-US" b="1" dirty="0">
                <a:solidFill>
                  <a:srgbClr val="FF0000"/>
                </a:solidFill>
              </a:rPr>
              <a:t>Logical Operators</a:t>
            </a:r>
            <a:endParaRPr lang="en-CA" dirty="0"/>
          </a:p>
        </p:txBody>
      </p:sp>
      <p:graphicFrame>
        <p:nvGraphicFramePr>
          <p:cNvPr id="4" name="Content Placeholder 3">
            <a:extLst>
              <a:ext uri="{FF2B5EF4-FFF2-40B4-BE49-F238E27FC236}">
                <a16:creationId xmlns:a16="http://schemas.microsoft.com/office/drawing/2014/main" id="{7DB2D79C-5E86-4D93-B31B-BA8B204F9013}"/>
              </a:ext>
            </a:extLst>
          </p:cNvPr>
          <p:cNvGraphicFramePr>
            <a:graphicFrameLocks noGrp="1"/>
          </p:cNvGraphicFramePr>
          <p:nvPr>
            <p:ph idx="1"/>
            <p:extLst>
              <p:ext uri="{D42A27DB-BD31-4B8C-83A1-F6EECF244321}">
                <p14:modId xmlns:p14="http://schemas.microsoft.com/office/powerpoint/2010/main" val="4246324124"/>
              </p:ext>
            </p:extLst>
          </p:nvPr>
        </p:nvGraphicFramePr>
        <p:xfrm>
          <a:off x="2589213" y="2133600"/>
          <a:ext cx="4670003" cy="1925404"/>
        </p:xfrm>
        <a:graphic>
          <a:graphicData uri="http://schemas.openxmlformats.org/drawingml/2006/table">
            <a:tbl>
              <a:tblPr firstRow="1" bandRow="1">
                <a:tableStyleId>{5C22544A-7EE6-4342-B048-85BDC9FD1C3A}</a:tableStyleId>
              </a:tblPr>
              <a:tblGrid>
                <a:gridCol w="1357636">
                  <a:extLst>
                    <a:ext uri="{9D8B030D-6E8A-4147-A177-3AD203B41FA5}">
                      <a16:colId xmlns:a16="http://schemas.microsoft.com/office/drawing/2014/main" val="3707425224"/>
                    </a:ext>
                  </a:extLst>
                </a:gridCol>
                <a:gridCol w="3312367">
                  <a:extLst>
                    <a:ext uri="{9D8B030D-6E8A-4147-A177-3AD203B41FA5}">
                      <a16:colId xmlns:a16="http://schemas.microsoft.com/office/drawing/2014/main" val="3499376274"/>
                    </a:ext>
                  </a:extLst>
                </a:gridCol>
              </a:tblGrid>
              <a:tr h="370840">
                <a:tc>
                  <a:txBody>
                    <a:bodyPr/>
                    <a:lstStyle/>
                    <a:p>
                      <a:pPr algn="ctr"/>
                      <a:r>
                        <a:rPr lang="en-CA" dirty="0"/>
                        <a:t>Operator</a:t>
                      </a:r>
                    </a:p>
                  </a:txBody>
                  <a:tcPr/>
                </a:tc>
                <a:tc>
                  <a:txBody>
                    <a:bodyPr/>
                    <a:lstStyle/>
                    <a:p>
                      <a:pPr algn="ctr"/>
                      <a:r>
                        <a:rPr lang="en-CA" dirty="0"/>
                        <a:t>Meaning</a:t>
                      </a:r>
                    </a:p>
                  </a:txBody>
                  <a:tcPr/>
                </a:tc>
                <a:extLst>
                  <a:ext uri="{0D108BD9-81ED-4DB2-BD59-A6C34878D82A}">
                    <a16:rowId xmlns:a16="http://schemas.microsoft.com/office/drawing/2014/main" val="107176919"/>
                  </a:ext>
                </a:extLst>
              </a:tr>
              <a:tr h="370840">
                <a:tc>
                  <a:txBody>
                    <a:bodyPr/>
                    <a:lstStyle/>
                    <a:p>
                      <a:pPr algn="ctr"/>
                      <a:r>
                        <a:rPr lang="en-CA" b="1" dirty="0"/>
                        <a:t>&amp;&amp;</a:t>
                      </a:r>
                    </a:p>
                  </a:txBody>
                  <a:tcPr anchor="ct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Logical AND</a:t>
                      </a:r>
                    </a:p>
                  </a:txBody>
                  <a:tcPr marT="45734" marB="45734" anchor="ctr" horzOverflow="overflow"/>
                </a:tc>
                <a:extLst>
                  <a:ext uri="{0D108BD9-81ED-4DB2-BD59-A6C34878D82A}">
                    <a16:rowId xmlns:a16="http://schemas.microsoft.com/office/drawing/2014/main" val="1754969015"/>
                  </a:ext>
                </a:extLst>
              </a:tr>
              <a:tr h="370840">
                <a:tc>
                  <a:txBody>
                    <a:bodyPr/>
                    <a:lstStyle/>
                    <a:p>
                      <a:pPr algn="ctr"/>
                      <a:r>
                        <a:rPr lang="en-CA" b="1" dirty="0"/>
                        <a:t>||</a:t>
                      </a:r>
                    </a:p>
                  </a:txBody>
                  <a:tcPr anchor="ct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Logical OR</a:t>
                      </a:r>
                    </a:p>
                  </a:txBody>
                  <a:tcPr marT="45734" marB="45734" anchor="ctr" horzOverflow="overflow"/>
                </a:tc>
                <a:extLst>
                  <a:ext uri="{0D108BD9-81ED-4DB2-BD59-A6C34878D82A}">
                    <a16:rowId xmlns:a16="http://schemas.microsoft.com/office/drawing/2014/main" val="2896831164"/>
                  </a:ext>
                </a:extLst>
              </a:tr>
              <a:tr h="370840">
                <a:tc>
                  <a:txBody>
                    <a:bodyPr/>
                    <a:lstStyle/>
                    <a:p>
                      <a:pPr algn="ctr"/>
                      <a:r>
                        <a:rPr lang="en-CA" b="1" dirty="0"/>
                        <a:t>!</a:t>
                      </a:r>
                    </a:p>
                  </a:txBody>
                  <a:tcPr anchor="ct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Logical NOT</a:t>
                      </a:r>
                    </a:p>
                  </a:txBody>
                  <a:tcPr marT="45734" marB="45734" anchor="ctr" horzOverflow="overflow"/>
                </a:tc>
                <a:extLst>
                  <a:ext uri="{0D108BD9-81ED-4DB2-BD59-A6C34878D82A}">
                    <a16:rowId xmlns:a16="http://schemas.microsoft.com/office/drawing/2014/main" val="4231402431"/>
                  </a:ext>
                </a:extLst>
              </a:tr>
            </a:tbl>
          </a:graphicData>
        </a:graphic>
      </p:graphicFrame>
      <p:sp>
        <p:nvSpPr>
          <p:cNvPr id="5" name="TextBox 4">
            <a:extLst>
              <a:ext uri="{FF2B5EF4-FFF2-40B4-BE49-F238E27FC236}">
                <a16:creationId xmlns:a16="http://schemas.microsoft.com/office/drawing/2014/main" id="{CA2A2C92-E5EA-46F2-9F54-A07C7D8D6432}"/>
              </a:ext>
            </a:extLst>
          </p:cNvPr>
          <p:cNvSpPr txBox="1"/>
          <p:nvPr/>
        </p:nvSpPr>
        <p:spPr>
          <a:xfrm>
            <a:off x="2589213" y="4572000"/>
            <a:ext cx="7562493" cy="923330"/>
          </a:xfrm>
          <a:prstGeom prst="rect">
            <a:avLst/>
          </a:prstGeom>
          <a:noFill/>
        </p:spPr>
        <p:txBody>
          <a:bodyPr wrap="square" rtlCol="0">
            <a:spAutoFit/>
          </a:bodyPr>
          <a:lstStyle/>
          <a:p>
            <a:r>
              <a:rPr lang="en-US" altLang="en-US" b="1" dirty="0">
                <a:solidFill>
                  <a:srgbClr val="FF0000"/>
                </a:solidFill>
              </a:rPr>
              <a:t>Logical expression : </a:t>
            </a:r>
            <a:r>
              <a:rPr lang="en-US" altLang="en-US" b="1" dirty="0"/>
              <a:t>An expression that combines two or more relational expressions </a:t>
            </a:r>
          </a:p>
          <a:p>
            <a:endParaRPr lang="en-CA" dirty="0"/>
          </a:p>
        </p:txBody>
      </p:sp>
    </p:spTree>
    <p:extLst>
      <p:ext uri="{BB962C8B-B14F-4D97-AF65-F5344CB8AC3E}">
        <p14:creationId xmlns:p14="http://schemas.microsoft.com/office/powerpoint/2010/main" val="1388689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781E5-A90D-47D2-B34C-97C6D536E261}"/>
              </a:ext>
            </a:extLst>
          </p:cNvPr>
          <p:cNvSpPr>
            <a:spLocks noGrp="1"/>
          </p:cNvSpPr>
          <p:nvPr>
            <p:ph type="title"/>
          </p:nvPr>
        </p:nvSpPr>
        <p:spPr/>
        <p:txBody>
          <a:bodyPr/>
          <a:lstStyle/>
          <a:p>
            <a:r>
              <a:rPr lang="en-US" altLang="en-US" dirty="0"/>
              <a:t>Definitions of the Logical Operators</a:t>
            </a:r>
            <a:endParaRPr lang="en-CA" dirty="0"/>
          </a:p>
        </p:txBody>
      </p:sp>
      <p:pic>
        <p:nvPicPr>
          <p:cNvPr id="4" name="Picture 3">
            <a:extLst>
              <a:ext uri="{FF2B5EF4-FFF2-40B4-BE49-F238E27FC236}">
                <a16:creationId xmlns:a16="http://schemas.microsoft.com/office/drawing/2014/main" id="{8226A8D1-06C3-4B85-99F8-7A8256C06704}"/>
              </a:ext>
            </a:extLst>
          </p:cNvPr>
          <p:cNvPicPr>
            <a:picLocks noChangeAspect="1" noChangeArrowheads="1"/>
          </p:cNvPicPr>
          <p:nvPr/>
        </p:nvPicPr>
        <p:blipFill>
          <a:blip r:embed="rId2"/>
          <a:srcRect/>
          <a:stretch>
            <a:fillRect/>
          </a:stretch>
        </p:blipFill>
        <p:spPr bwMode="auto">
          <a:xfrm>
            <a:off x="2999849" y="2964932"/>
            <a:ext cx="8097838" cy="2197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3604045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781E5-A90D-47D2-B34C-97C6D536E261}"/>
              </a:ext>
            </a:extLst>
          </p:cNvPr>
          <p:cNvSpPr>
            <a:spLocks noGrp="1"/>
          </p:cNvSpPr>
          <p:nvPr>
            <p:ph type="title"/>
          </p:nvPr>
        </p:nvSpPr>
        <p:spPr/>
        <p:txBody>
          <a:bodyPr/>
          <a:lstStyle/>
          <a:p>
            <a:r>
              <a:rPr lang="en-US" altLang="en-US" dirty="0"/>
              <a:t>Definitions of the Logical Operators</a:t>
            </a:r>
            <a:endParaRPr lang="en-CA" dirty="0"/>
          </a:p>
        </p:txBody>
      </p:sp>
      <p:pic>
        <p:nvPicPr>
          <p:cNvPr id="5" name="Picture 2">
            <a:extLst>
              <a:ext uri="{FF2B5EF4-FFF2-40B4-BE49-F238E27FC236}">
                <a16:creationId xmlns:a16="http://schemas.microsoft.com/office/drawing/2014/main" id="{934C25BD-8F2A-4BB4-9CBE-D7595253CEC4}"/>
              </a:ext>
            </a:extLst>
          </p:cNvPr>
          <p:cNvPicPr>
            <a:picLocks noChangeAspect="1" noChangeArrowheads="1"/>
          </p:cNvPicPr>
          <p:nvPr/>
        </p:nvPicPr>
        <p:blipFill>
          <a:blip r:embed="rId2"/>
          <a:srcRect/>
          <a:stretch>
            <a:fillRect/>
          </a:stretch>
        </p:blipFill>
        <p:spPr bwMode="auto">
          <a:xfrm>
            <a:off x="2592925" y="2313117"/>
            <a:ext cx="8474075" cy="3103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1774413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781E5-A90D-47D2-B34C-97C6D536E261}"/>
              </a:ext>
            </a:extLst>
          </p:cNvPr>
          <p:cNvSpPr>
            <a:spLocks noGrp="1"/>
          </p:cNvSpPr>
          <p:nvPr>
            <p:ph type="title"/>
          </p:nvPr>
        </p:nvSpPr>
        <p:spPr>
          <a:xfrm>
            <a:off x="2592925" y="624110"/>
            <a:ext cx="8911687" cy="1280890"/>
          </a:xfrm>
        </p:spPr>
        <p:txBody>
          <a:bodyPr/>
          <a:lstStyle/>
          <a:p>
            <a:r>
              <a:rPr lang="en-US" altLang="en-US"/>
              <a:t>Definitions of the Logical Operators</a:t>
            </a:r>
            <a:endParaRPr lang="en-CA" dirty="0"/>
          </a:p>
        </p:txBody>
      </p:sp>
      <p:pic>
        <p:nvPicPr>
          <p:cNvPr id="4" name="Picture 2">
            <a:extLst>
              <a:ext uri="{FF2B5EF4-FFF2-40B4-BE49-F238E27FC236}">
                <a16:creationId xmlns:a16="http://schemas.microsoft.com/office/drawing/2014/main" id="{B173E870-FDC8-4697-930F-E8874E6ED09B}"/>
              </a:ext>
            </a:extLst>
          </p:cNvPr>
          <p:cNvPicPr>
            <a:picLocks noChangeAspect="1" noChangeArrowheads="1"/>
          </p:cNvPicPr>
          <p:nvPr/>
        </p:nvPicPr>
        <p:blipFill>
          <a:blip r:embed="rId2"/>
          <a:srcRect/>
          <a:stretch>
            <a:fillRect/>
          </a:stretch>
        </p:blipFill>
        <p:spPr bwMode="auto">
          <a:xfrm>
            <a:off x="2827605" y="2056233"/>
            <a:ext cx="8442325" cy="313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1194825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7445B-27E8-466C-B818-E56996D99648}"/>
              </a:ext>
            </a:extLst>
          </p:cNvPr>
          <p:cNvSpPr>
            <a:spLocks noGrp="1"/>
          </p:cNvSpPr>
          <p:nvPr>
            <p:ph type="title"/>
          </p:nvPr>
        </p:nvSpPr>
        <p:spPr/>
        <p:txBody>
          <a:bodyPr/>
          <a:lstStyle/>
          <a:p>
            <a:r>
              <a:rPr lang="en-CA" dirty="0"/>
              <a:t>Logical Operators - examples</a:t>
            </a:r>
          </a:p>
        </p:txBody>
      </p:sp>
      <p:sp>
        <p:nvSpPr>
          <p:cNvPr id="3" name="Content Placeholder 2">
            <a:extLst>
              <a:ext uri="{FF2B5EF4-FFF2-40B4-BE49-F238E27FC236}">
                <a16:creationId xmlns:a16="http://schemas.microsoft.com/office/drawing/2014/main" id="{B403061E-F58B-4605-B8A6-C12B16FD4A4C}"/>
              </a:ext>
            </a:extLst>
          </p:cNvPr>
          <p:cNvSpPr>
            <a:spLocks noGrp="1"/>
          </p:cNvSpPr>
          <p:nvPr>
            <p:ph idx="1"/>
          </p:nvPr>
        </p:nvSpPr>
        <p:spPr/>
        <p:txBody>
          <a:bodyPr/>
          <a:lstStyle/>
          <a:p>
            <a:r>
              <a:rPr lang="en-CA" sz="2000" dirty="0">
                <a:latin typeface="Times New Roman" panose="02020603050405020304" pitchFamily="18" charset="0"/>
                <a:cs typeface="Times New Roman" panose="02020603050405020304" pitchFamily="18" charset="0"/>
              </a:rPr>
              <a:t>int x = 10, y = 9, z = 12</a:t>
            </a:r>
          </a:p>
          <a:p>
            <a:pPr marL="0" indent="0">
              <a:buNone/>
            </a:pPr>
            <a:endParaRPr lang="en-CA" dirty="0"/>
          </a:p>
        </p:txBody>
      </p:sp>
      <p:graphicFrame>
        <p:nvGraphicFramePr>
          <p:cNvPr id="4" name="Table 3">
            <a:extLst>
              <a:ext uri="{FF2B5EF4-FFF2-40B4-BE49-F238E27FC236}">
                <a16:creationId xmlns:a16="http://schemas.microsoft.com/office/drawing/2014/main" id="{A9CFCE77-ED21-4326-9DC7-9AAE64B54E69}"/>
              </a:ext>
            </a:extLst>
          </p:cNvPr>
          <p:cNvGraphicFramePr>
            <a:graphicFrameLocks noGrp="1"/>
          </p:cNvGraphicFramePr>
          <p:nvPr>
            <p:extLst>
              <p:ext uri="{D42A27DB-BD31-4B8C-83A1-F6EECF244321}">
                <p14:modId xmlns:p14="http://schemas.microsoft.com/office/powerpoint/2010/main" val="2624679667"/>
              </p:ext>
            </p:extLst>
          </p:nvPr>
        </p:nvGraphicFramePr>
        <p:xfrm>
          <a:off x="2517192" y="2909891"/>
          <a:ext cx="5339184" cy="2743200"/>
        </p:xfrm>
        <a:graphic>
          <a:graphicData uri="http://schemas.openxmlformats.org/drawingml/2006/table">
            <a:tbl>
              <a:tblPr firstRow="1" bandRow="1">
                <a:tableStyleId>{BC89EF96-8CEA-46FF-86C4-4CE0E7609802}</a:tableStyleId>
              </a:tblPr>
              <a:tblGrid>
                <a:gridCol w="3669004">
                  <a:extLst>
                    <a:ext uri="{9D8B030D-6E8A-4147-A177-3AD203B41FA5}">
                      <a16:colId xmlns:a16="http://schemas.microsoft.com/office/drawing/2014/main" val="2922986545"/>
                    </a:ext>
                  </a:extLst>
                </a:gridCol>
                <a:gridCol w="1670180">
                  <a:extLst>
                    <a:ext uri="{9D8B030D-6E8A-4147-A177-3AD203B41FA5}">
                      <a16:colId xmlns:a16="http://schemas.microsoft.com/office/drawing/2014/main" val="2590246608"/>
                    </a:ext>
                  </a:extLst>
                </a:gridCol>
              </a:tblGrid>
              <a:tr h="370840">
                <a:tc>
                  <a:txBody>
                    <a:bodyPr/>
                    <a:lstStyle/>
                    <a:p>
                      <a:pPr algn="ctr"/>
                      <a:r>
                        <a:rPr lang="en-CA" sz="2400" b="0" dirty="0">
                          <a:latin typeface="Times New Roman" panose="02020603050405020304" pitchFamily="18" charset="0"/>
                          <a:cs typeface="Times New Roman" panose="02020603050405020304" pitchFamily="18" charset="0"/>
                        </a:rPr>
                        <a:t>(x&lt;z) &amp;&amp; (z&gt;y)</a:t>
                      </a:r>
                    </a:p>
                  </a:txBody>
                  <a:tcPr anchor="ctr"/>
                </a:tc>
                <a:tc>
                  <a:txBody>
                    <a:bodyPr/>
                    <a:lstStyle/>
                    <a:p>
                      <a:pPr algn="ctr"/>
                      <a:r>
                        <a:rPr lang="en-CA" sz="1800" b="1" kern="1200" dirty="0">
                          <a:solidFill>
                            <a:schemeClr val="tx1"/>
                          </a:solidFill>
                          <a:latin typeface="+mn-lt"/>
                          <a:ea typeface="+mn-ea"/>
                          <a:cs typeface="+mn-cs"/>
                        </a:rPr>
                        <a:t>True</a:t>
                      </a:r>
                    </a:p>
                  </a:txBody>
                  <a:tcPr/>
                </a:tc>
                <a:extLst>
                  <a:ext uri="{0D108BD9-81ED-4DB2-BD59-A6C34878D82A}">
                    <a16:rowId xmlns:a16="http://schemas.microsoft.com/office/drawing/2014/main" val="3411703948"/>
                  </a:ext>
                </a:extLst>
              </a:tr>
              <a:tr h="370840">
                <a:tc>
                  <a:txBody>
                    <a:bodyPr/>
                    <a:lstStyle/>
                    <a:p>
                      <a:pPr algn="ctr"/>
                      <a:r>
                        <a:rPr lang="en-CA" sz="2400" b="0" kern="1200" dirty="0">
                          <a:solidFill>
                            <a:schemeClr val="tx1"/>
                          </a:solidFill>
                          <a:latin typeface="Times New Roman" panose="02020603050405020304" pitchFamily="18" charset="0"/>
                          <a:ea typeface="+mn-ea"/>
                          <a:cs typeface="Times New Roman" panose="02020603050405020304" pitchFamily="18" charset="0"/>
                        </a:rPr>
                        <a:t>(x &gt; y) &amp;&amp; (z &lt; y)</a:t>
                      </a:r>
                    </a:p>
                  </a:txBody>
                  <a:tcPr anchor="ctr"/>
                </a:tc>
                <a:tc>
                  <a:txBody>
                    <a:bodyPr/>
                    <a:lstStyle/>
                    <a:p>
                      <a:pPr algn="ctr"/>
                      <a:r>
                        <a:rPr lang="en-CA" sz="1800" b="1" kern="1200" dirty="0">
                          <a:solidFill>
                            <a:schemeClr val="tx1"/>
                          </a:solidFill>
                          <a:latin typeface="+mn-lt"/>
                          <a:ea typeface="+mn-ea"/>
                          <a:cs typeface="+mn-cs"/>
                        </a:rPr>
                        <a:t>False</a:t>
                      </a:r>
                    </a:p>
                  </a:txBody>
                  <a:tcPr/>
                </a:tc>
                <a:extLst>
                  <a:ext uri="{0D108BD9-81ED-4DB2-BD59-A6C34878D82A}">
                    <a16:rowId xmlns:a16="http://schemas.microsoft.com/office/drawing/2014/main" val="3382194130"/>
                  </a:ext>
                </a:extLst>
              </a:tr>
              <a:tr h="370840">
                <a:tc>
                  <a:txBody>
                    <a:bodyPr/>
                    <a:lstStyle/>
                    <a:p>
                      <a:pPr algn="ctr"/>
                      <a:r>
                        <a:rPr lang="pl-PL" sz="2400" b="0" kern="1200" dirty="0">
                          <a:solidFill>
                            <a:schemeClr val="tx1"/>
                          </a:solidFill>
                          <a:latin typeface="Times New Roman" panose="02020603050405020304" pitchFamily="18" charset="0"/>
                          <a:ea typeface="+mn-ea"/>
                          <a:cs typeface="Times New Roman" panose="02020603050405020304" pitchFamily="18" charset="0"/>
                        </a:rPr>
                        <a:t>(x &lt;= z) || (y == z)</a:t>
                      </a:r>
                      <a:endParaRPr lang="en-CA" sz="2400" b="0" kern="1200" dirty="0">
                        <a:solidFill>
                          <a:schemeClr val="tx1"/>
                        </a:solidFill>
                        <a:latin typeface="Times New Roman" panose="02020603050405020304" pitchFamily="18" charset="0"/>
                        <a:ea typeface="+mn-ea"/>
                        <a:cs typeface="Times New Roman" panose="02020603050405020304" pitchFamily="18" charset="0"/>
                      </a:endParaRPr>
                    </a:p>
                  </a:txBody>
                  <a:tcPr anchor="ctr"/>
                </a:tc>
                <a:tc>
                  <a:txBody>
                    <a:bodyPr/>
                    <a:lstStyle/>
                    <a:p>
                      <a:pPr algn="ctr"/>
                      <a:r>
                        <a:rPr lang="en-CA" sz="1800" b="1" kern="1200" dirty="0">
                          <a:solidFill>
                            <a:schemeClr val="tx1"/>
                          </a:solidFill>
                          <a:latin typeface="+mn-lt"/>
                          <a:ea typeface="+mn-ea"/>
                          <a:cs typeface="+mn-cs"/>
                        </a:rPr>
                        <a:t>True</a:t>
                      </a:r>
                    </a:p>
                  </a:txBody>
                  <a:tcPr/>
                </a:tc>
                <a:extLst>
                  <a:ext uri="{0D108BD9-81ED-4DB2-BD59-A6C34878D82A}">
                    <a16:rowId xmlns:a16="http://schemas.microsoft.com/office/drawing/2014/main" val="138498208"/>
                  </a:ext>
                </a:extLst>
              </a:tr>
              <a:tr h="370840">
                <a:tc>
                  <a:txBody>
                    <a:bodyPr/>
                    <a:lstStyle/>
                    <a:p>
                      <a:pPr algn="ctr"/>
                      <a:r>
                        <a:rPr lang="pl-PL" sz="2400" b="0" kern="1200" dirty="0">
                          <a:solidFill>
                            <a:schemeClr val="tx1"/>
                          </a:solidFill>
                          <a:latin typeface="Times New Roman" panose="02020603050405020304" pitchFamily="18" charset="0"/>
                          <a:ea typeface="+mn-ea"/>
                          <a:cs typeface="Times New Roman" panose="02020603050405020304" pitchFamily="18" charset="0"/>
                        </a:rPr>
                        <a:t>(x &lt;= z) || (y != z)</a:t>
                      </a:r>
                      <a:endParaRPr lang="en-CA" sz="2400" b="0" kern="1200" dirty="0">
                        <a:solidFill>
                          <a:schemeClr val="tx1"/>
                        </a:solidFill>
                        <a:latin typeface="Times New Roman" panose="02020603050405020304" pitchFamily="18" charset="0"/>
                        <a:ea typeface="+mn-ea"/>
                        <a:cs typeface="Times New Roman" panose="02020603050405020304" pitchFamily="18" charset="0"/>
                      </a:endParaRPr>
                    </a:p>
                  </a:txBody>
                  <a:tcPr anchor="ctr"/>
                </a:tc>
                <a:tc>
                  <a:txBody>
                    <a:bodyPr/>
                    <a:lstStyle/>
                    <a:p>
                      <a:pPr algn="ctr"/>
                      <a:r>
                        <a:rPr lang="en-CA" sz="1800" b="1" kern="1200" dirty="0">
                          <a:solidFill>
                            <a:schemeClr val="tx1"/>
                          </a:solidFill>
                          <a:latin typeface="+mn-lt"/>
                          <a:ea typeface="+mn-ea"/>
                          <a:cs typeface="+mn-cs"/>
                        </a:rPr>
                        <a:t>True</a:t>
                      </a:r>
                    </a:p>
                  </a:txBody>
                  <a:tcPr/>
                </a:tc>
                <a:extLst>
                  <a:ext uri="{0D108BD9-81ED-4DB2-BD59-A6C34878D82A}">
                    <a16:rowId xmlns:a16="http://schemas.microsoft.com/office/drawing/2014/main" val="1712522886"/>
                  </a:ext>
                </a:extLst>
              </a:tr>
              <a:tr h="370840">
                <a:tc>
                  <a:txBody>
                    <a:bodyPr/>
                    <a:lstStyle/>
                    <a:p>
                      <a:pPr algn="ctr"/>
                      <a:r>
                        <a:rPr lang="pl-PL" sz="2400" b="0" kern="1200" dirty="0">
                          <a:solidFill>
                            <a:schemeClr val="tx1"/>
                          </a:solidFill>
                          <a:latin typeface="Times New Roman" panose="02020603050405020304" pitchFamily="18" charset="0"/>
                          <a:ea typeface="+mn-ea"/>
                          <a:cs typeface="Times New Roman" panose="02020603050405020304" pitchFamily="18" charset="0"/>
                        </a:rPr>
                        <a:t>!(x &gt;= z) </a:t>
                      </a:r>
                      <a:endParaRPr lang="en-CA" sz="2400" b="0" kern="1200" dirty="0">
                        <a:solidFill>
                          <a:schemeClr val="tx1"/>
                        </a:solidFill>
                        <a:latin typeface="Times New Roman" panose="02020603050405020304" pitchFamily="18" charset="0"/>
                        <a:ea typeface="+mn-ea"/>
                        <a:cs typeface="Times New Roman" panose="02020603050405020304" pitchFamily="18" charset="0"/>
                      </a:endParaRPr>
                    </a:p>
                  </a:txBody>
                  <a:tcPr anchor="ctr"/>
                </a:tc>
                <a:tc>
                  <a:txBody>
                    <a:bodyPr/>
                    <a:lstStyle/>
                    <a:p>
                      <a:pPr algn="ctr"/>
                      <a:r>
                        <a:rPr lang="en-CA" sz="1800" b="1" kern="1200" dirty="0">
                          <a:solidFill>
                            <a:schemeClr val="tx1"/>
                          </a:solidFill>
                          <a:latin typeface="+mn-lt"/>
                          <a:ea typeface="+mn-ea"/>
                          <a:cs typeface="+mn-cs"/>
                        </a:rPr>
                        <a:t>True</a:t>
                      </a:r>
                    </a:p>
                  </a:txBody>
                  <a:tcPr/>
                </a:tc>
                <a:extLst>
                  <a:ext uri="{0D108BD9-81ED-4DB2-BD59-A6C34878D82A}">
                    <a16:rowId xmlns:a16="http://schemas.microsoft.com/office/drawing/2014/main" val="236252493"/>
                  </a:ext>
                </a:extLst>
              </a:tr>
              <a:tr h="370840">
                <a:tc>
                  <a:txBody>
                    <a:bodyPr/>
                    <a:lstStyle/>
                    <a:p>
                      <a:pPr algn="ctr"/>
                      <a:r>
                        <a:rPr lang="en-CA" sz="2400" b="0" kern="1200" dirty="0">
                          <a:solidFill>
                            <a:schemeClr val="tx1"/>
                          </a:solidFill>
                          <a:latin typeface="Times New Roman" panose="02020603050405020304" pitchFamily="18" charset="0"/>
                          <a:ea typeface="+mn-ea"/>
                          <a:cs typeface="Times New Roman" panose="02020603050405020304" pitchFamily="18" charset="0"/>
                        </a:rPr>
                        <a:t>(x &gt; z) || (x&gt;y) &amp;&amp; (z &gt; y)</a:t>
                      </a:r>
                    </a:p>
                  </a:txBody>
                  <a:tcPr anchor="ctr"/>
                </a:tc>
                <a:tc>
                  <a:txBody>
                    <a:bodyPr/>
                    <a:lstStyle/>
                    <a:p>
                      <a:pPr algn="ctr"/>
                      <a:r>
                        <a:rPr lang="en-CA" sz="1800" b="1" kern="1200" dirty="0">
                          <a:solidFill>
                            <a:schemeClr val="tx1"/>
                          </a:solidFill>
                          <a:latin typeface="+mn-lt"/>
                          <a:ea typeface="+mn-ea"/>
                          <a:cs typeface="+mn-cs"/>
                        </a:rPr>
                        <a:t>True</a:t>
                      </a:r>
                    </a:p>
                  </a:txBody>
                  <a:tcPr/>
                </a:tc>
                <a:extLst>
                  <a:ext uri="{0D108BD9-81ED-4DB2-BD59-A6C34878D82A}">
                    <a16:rowId xmlns:a16="http://schemas.microsoft.com/office/drawing/2014/main" val="1228763160"/>
                  </a:ext>
                </a:extLst>
              </a:tr>
            </a:tbl>
          </a:graphicData>
        </a:graphic>
      </p:graphicFrame>
    </p:spTree>
    <p:extLst>
      <p:ext uri="{BB962C8B-B14F-4D97-AF65-F5344CB8AC3E}">
        <p14:creationId xmlns:p14="http://schemas.microsoft.com/office/powerpoint/2010/main" val="4148570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0513B-CD8F-434B-A48F-A690B59F116A}"/>
              </a:ext>
            </a:extLst>
          </p:cNvPr>
          <p:cNvSpPr>
            <a:spLocks noGrp="1"/>
          </p:cNvSpPr>
          <p:nvPr>
            <p:ph type="title"/>
          </p:nvPr>
        </p:nvSpPr>
        <p:spPr>
          <a:xfrm>
            <a:off x="1763487" y="624110"/>
            <a:ext cx="9741126" cy="1280890"/>
          </a:xfrm>
        </p:spPr>
        <p:txBody>
          <a:bodyPr>
            <a:normAutofit/>
          </a:bodyPr>
          <a:lstStyle/>
          <a:p>
            <a:r>
              <a:rPr lang="en-CA" sz="2800" dirty="0"/>
              <a:t>Example: use </a:t>
            </a:r>
            <a:r>
              <a:rPr lang="en-CA" sz="2800" dirty="0" err="1"/>
              <a:t>flowgorithm</a:t>
            </a:r>
            <a:r>
              <a:rPr lang="en-CA" sz="2800" dirty="0"/>
              <a:t> to verify</a:t>
            </a:r>
            <a:br>
              <a:rPr lang="en-CA" sz="2800" dirty="0"/>
            </a:br>
            <a:r>
              <a:rPr lang="en-CA" sz="2800" dirty="0"/>
              <a:t>the outputs.</a:t>
            </a:r>
          </a:p>
        </p:txBody>
      </p:sp>
      <p:sp>
        <p:nvSpPr>
          <p:cNvPr id="3" name="Content Placeholder 2">
            <a:extLst>
              <a:ext uri="{FF2B5EF4-FFF2-40B4-BE49-F238E27FC236}">
                <a16:creationId xmlns:a16="http://schemas.microsoft.com/office/drawing/2014/main" id="{8830E663-7CC5-4116-8CD2-E53239A22940}"/>
              </a:ext>
            </a:extLst>
          </p:cNvPr>
          <p:cNvSpPr>
            <a:spLocks noGrp="1"/>
          </p:cNvSpPr>
          <p:nvPr>
            <p:ph idx="1"/>
          </p:nvPr>
        </p:nvSpPr>
        <p:spPr>
          <a:xfrm>
            <a:off x="2589212" y="2133600"/>
            <a:ext cx="8915400" cy="3777622"/>
          </a:xfrm>
        </p:spPr>
        <p:txBody>
          <a:bodyPr/>
          <a:lstStyle/>
          <a:p>
            <a:endParaRPr lang="en-CA"/>
          </a:p>
        </p:txBody>
      </p:sp>
      <p:pic>
        <p:nvPicPr>
          <p:cNvPr id="4" name="Picture 3">
            <a:extLst>
              <a:ext uri="{FF2B5EF4-FFF2-40B4-BE49-F238E27FC236}">
                <a16:creationId xmlns:a16="http://schemas.microsoft.com/office/drawing/2014/main" id="{3191FEF6-D3AA-4620-B12C-2DBDD11BF022}"/>
              </a:ext>
            </a:extLst>
          </p:cNvPr>
          <p:cNvPicPr>
            <a:picLocks noChangeAspect="1"/>
          </p:cNvPicPr>
          <p:nvPr/>
        </p:nvPicPr>
        <p:blipFill>
          <a:blip r:embed="rId2"/>
          <a:stretch>
            <a:fillRect/>
          </a:stretch>
        </p:blipFill>
        <p:spPr>
          <a:xfrm>
            <a:off x="7780929" y="-74645"/>
            <a:ext cx="1146157" cy="6858000"/>
          </a:xfrm>
          <a:prstGeom prst="rect">
            <a:avLst/>
          </a:prstGeom>
        </p:spPr>
      </p:pic>
    </p:spTree>
    <p:extLst>
      <p:ext uri="{BB962C8B-B14F-4D97-AF65-F5344CB8AC3E}">
        <p14:creationId xmlns:p14="http://schemas.microsoft.com/office/powerpoint/2010/main" val="367093965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515</TotalTime>
  <Words>902</Words>
  <Application>Microsoft Office PowerPoint</Application>
  <PresentationFormat>Widescreen</PresentationFormat>
  <Paragraphs>140</Paragraphs>
  <Slides>25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Arial</vt:lpstr>
      <vt:lpstr>AvantGarde</vt:lpstr>
      <vt:lpstr>Calibri</vt:lpstr>
      <vt:lpstr>Century Gothic</vt:lpstr>
      <vt:lpstr>Courier New</vt:lpstr>
      <vt:lpstr>Times</vt:lpstr>
      <vt:lpstr>Times New Roman</vt:lpstr>
      <vt:lpstr>Wingdings 3</vt:lpstr>
      <vt:lpstr>Wisp</vt:lpstr>
      <vt:lpstr>Decision Structures </vt:lpstr>
      <vt:lpstr>Relational Operators</vt:lpstr>
      <vt:lpstr>Relational Expressions</vt:lpstr>
      <vt:lpstr>Logical Operators</vt:lpstr>
      <vt:lpstr>Definitions of the Logical Operators</vt:lpstr>
      <vt:lpstr>Definitions of the Logical Operators</vt:lpstr>
      <vt:lpstr>Definitions of the Logical Operators</vt:lpstr>
      <vt:lpstr>Logical Operators - examples</vt:lpstr>
      <vt:lpstr>Example: use flowgorithm to verify the outputs.</vt:lpstr>
      <vt:lpstr>Evaluating a Relational Expression</vt:lpstr>
      <vt:lpstr>Evaluating a Logical Expression</vt:lpstr>
      <vt:lpstr>Evaluating an Equation That Uses Both Relational and Logical Operators</vt:lpstr>
      <vt:lpstr>The if Statement (Selection Structure)</vt:lpstr>
      <vt:lpstr>The if Statement (Selection Structure)</vt:lpstr>
      <vt:lpstr>The if/else Selection Structure</vt:lpstr>
      <vt:lpstr>The if/else Selection Structure</vt:lpstr>
      <vt:lpstr>The if/else Selection Structure</vt:lpstr>
      <vt:lpstr>If statement</vt:lpstr>
      <vt:lpstr>Exercise 5.1</vt:lpstr>
      <vt:lpstr>Exercise 5.2</vt:lpstr>
      <vt:lpstr>The if/else if Statement</vt:lpstr>
      <vt:lpstr>if/else if … else format</vt:lpstr>
      <vt:lpstr>Exercise 5.3</vt:lpstr>
      <vt:lpstr>Exercise 5.4</vt:lpstr>
      <vt:lpstr>Exercise 5.5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atef za</dc:creator>
  <cp:lastModifiedBy>Atef Zaguia</cp:lastModifiedBy>
  <cp:revision>42</cp:revision>
  <dcterms:created xsi:type="dcterms:W3CDTF">2019-02-02T18:52:05Z</dcterms:created>
  <dcterms:modified xsi:type="dcterms:W3CDTF">2020-08-26T19:56:49Z</dcterms:modified>
</cp:coreProperties>
</file>